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3" r:id="rId9"/>
    <p:sldId id="266" r:id="rId10"/>
    <p:sldId id="267" r:id="rId11"/>
    <p:sldId id="269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ACAF3"/>
    <a:srgbClr val="F75BAB"/>
    <a:srgbClr val="90D44A"/>
    <a:srgbClr val="F18141"/>
    <a:srgbClr val="FFE699"/>
    <a:srgbClr val="FFF2CC"/>
    <a:srgbClr val="FFF2E2"/>
    <a:srgbClr val="FF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AEDF-88C0-EA3D-D773-28FE2F80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7279C-D1E8-3144-6384-81B16BF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164F5-494F-0424-4B88-E16F93F5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47BC-C169-4C16-47E8-46DA9EA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2B52-B0D6-ED72-403F-A1B2D911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0152-BBF1-C5FA-46D3-720C8C8F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F767D-747F-4CE2-6263-5ED6007C5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8917-8516-1A92-A92C-F375386D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1EDCD-8C63-256E-A9CD-2B3600E5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677C-71BD-68B8-DAFF-827937DF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22E78-4A93-F329-294F-7FB937E5D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0D19F-2782-B665-09C5-7F84C9963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86B4-8463-D220-0E06-BD3B605D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AC385-42BA-1711-D95B-F34B822E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819F-3527-8C1F-EDE7-DD083535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97B3-0660-CCDA-BBD6-7F9DFB26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AD7-F1AD-C0DF-CA8F-8D1067A9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99A6E-791B-1788-EB11-EA41EB92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2DB1-F425-5A01-E9C3-4927DF95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E6F0-97AD-234F-9A49-9B32C190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DEB2-560B-CD05-2328-2CE3BD3B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FABFC-ADF2-869D-D1E7-228EA33A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A4F5-57E0-A42E-42B6-CFA4EDD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3374B-7D9C-F730-4DE1-24C10FC3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B566-57FE-BFD2-7956-7E0B2691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23BC-EBF2-F06D-0759-EFDD5679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9499D-4D0E-3A37-B065-99F7FAC02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2628D-064D-3200-0B65-7B26A9FF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0E40A-8693-1573-2A61-4F8C9C62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66B35-EEEE-7EFE-0E9E-5867AB75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33C11-C023-D29F-E890-611BE473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50D1-911D-4F10-D432-5374DEB7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242D-7DE1-FD64-E2C6-4454079D4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83781-E171-5561-FA23-8A9C644C6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10269-2C20-26E4-8670-AF134A5F4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62E9D-65E2-59DF-9741-6CE6B9D0F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916EE-47B0-797C-3FAD-0961AECF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FBBB2-2880-ECE9-3B97-16C1F37D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D71F8-9FC2-9913-CDE6-D99F6046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BECE-03AA-4811-FC62-392BCE1D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4B43F-A5B2-9A86-1E4B-64E1DF5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8525B-4D8C-53C6-DBD3-4BFF4FC9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E52E4-8AF6-4BB2-846E-18588272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BF4D6-5D1E-0017-8C2B-0E5EB9E4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6330C-19C2-AA6A-3487-2B8723F6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6ADE6-AE45-05B0-AF6C-8198AD4A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10B8-EEC5-BDFD-382B-E5717E3A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5FB2-2B4A-FC8E-85BB-6DF024AD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05437-9FF7-2941-25B2-7FE617522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0411D-804B-96AD-4B96-FCD033D6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44399-8505-BB5B-2348-98B1F89B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C656F-6126-7B97-9307-A190BB41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3CF9-04B3-E950-A9D9-2A694272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EA850-15AE-926D-567F-C2089A4D2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AD40B-E6EA-C00E-B4F0-2C2B15AF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0F2C-5352-1AD9-370F-E99931B1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F5D32-375F-BE74-DAC9-B673A359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FBAD2-B844-1F35-441F-007E9571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4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A7AFB-6B66-D669-89DC-CDC78C8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5EF16-C628-8B95-995C-1836B9DF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9168-8AB8-AB06-AE25-D6903A529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DEB2-FE79-4B08-8DF9-D655E6AC091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FE205-D986-048E-5FB9-B369C506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3629-E05E-C550-D424-A78B9A3A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02F1-A5EE-498C-92BF-C6CAF2B1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7964FED-3E94-13B4-D26B-70970B51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B1A1"/>
              </a:clrFrom>
              <a:clrTo>
                <a:srgbClr val="FAB1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40326A-E718-9C26-D327-2315D0F9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4A7"/>
              </a:clrFrom>
              <a:clrTo>
                <a:srgbClr val="FEF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7" y="0"/>
            <a:ext cx="11495314" cy="6466114"/>
          </a:xfrm>
          <a:prstGeom prst="rect">
            <a:avLst/>
          </a:prstGeom>
        </p:spPr>
      </p:pic>
      <p:pic>
        <p:nvPicPr>
          <p:cNvPr id="9" name="Picture 8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C751D1A7-FEA9-385A-BBCA-8312B2E17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9" b="19592"/>
          <a:stretch/>
        </p:blipFill>
        <p:spPr>
          <a:xfrm>
            <a:off x="121298" y="3557272"/>
            <a:ext cx="3965510" cy="3431357"/>
          </a:xfrm>
          <a:prstGeom prst="rect">
            <a:avLst/>
          </a:prstGeom>
        </p:spPr>
      </p:pic>
      <p:pic>
        <p:nvPicPr>
          <p:cNvPr id="10" name="Picture 9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4244A67E-F89E-9B44-6B8A-7C2C7DCDE7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3611" r="306" b="60555"/>
          <a:stretch/>
        </p:blipFill>
        <p:spPr>
          <a:xfrm>
            <a:off x="6340344" y="4610780"/>
            <a:ext cx="5972954" cy="2457450"/>
          </a:xfrm>
          <a:prstGeom prst="rect">
            <a:avLst/>
          </a:prstGeom>
        </p:spPr>
      </p:pic>
      <p:pic>
        <p:nvPicPr>
          <p:cNvPr id="11" name="Picture 10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4EF33A71-E62E-4CF9-4334-79F6560CB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1" t="49648" r="17343" b="18611"/>
          <a:stretch/>
        </p:blipFill>
        <p:spPr>
          <a:xfrm>
            <a:off x="2104053" y="1056279"/>
            <a:ext cx="2867026" cy="2176778"/>
          </a:xfrm>
          <a:prstGeom prst="rect">
            <a:avLst/>
          </a:prstGeom>
        </p:spPr>
      </p:pic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5C083317-D673-BD42-C805-614E61101F24}"/>
              </a:ext>
            </a:extLst>
          </p:cNvPr>
          <p:cNvSpPr/>
          <p:nvPr/>
        </p:nvSpPr>
        <p:spPr>
          <a:xfrm>
            <a:off x="2376020" y="2802355"/>
            <a:ext cx="7383975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kern="0" dirty="0">
              <a:solidFill>
                <a:srgbClr val="FF0000"/>
              </a:solidFill>
              <a:effectLst>
                <a:glow rad="63500">
                  <a:srgbClr val="44C1A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Kitten" pitchFamily="50" charset="0"/>
              <a:ea typeface="字魂59号-创粗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1DFCB-EAF8-D418-9CA9-F2EEBB8F07C5}"/>
              </a:ext>
            </a:extLst>
          </p:cNvPr>
          <p:cNvSpPr txBox="1"/>
          <p:nvPr/>
        </p:nvSpPr>
        <p:spPr>
          <a:xfrm>
            <a:off x="4841779" y="1157498"/>
            <a:ext cx="27807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 err="1">
                <a:solidFill>
                  <a:srgbClr val="0070C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5000" dirty="0">
                <a:solidFill>
                  <a:srgbClr val="0070C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en-US" sz="5000" dirty="0">
              <a:solidFill>
                <a:srgbClr val="0070C0"/>
              </a:solidFill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38EEF0-D880-9EA1-FA6B-E125BE9A1011}"/>
              </a:ext>
            </a:extLst>
          </p:cNvPr>
          <p:cNvSpPr txBox="1"/>
          <p:nvPr/>
        </p:nvSpPr>
        <p:spPr>
          <a:xfrm>
            <a:off x="3822058" y="2368676"/>
            <a:ext cx="5024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Chủ</a:t>
            </a:r>
            <a:r>
              <a:rPr lang="en-US" sz="6000" dirty="0">
                <a:solidFill>
                  <a:srgbClr val="FF0000"/>
                </a:solidFill>
                <a:latin typeface="SVN-Kitten" pitchFamily="50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điểm</a:t>
            </a:r>
            <a:r>
              <a:rPr lang="en-US" sz="6000" dirty="0">
                <a:solidFill>
                  <a:srgbClr val="FF0000"/>
                </a:solidFill>
                <a:latin typeface="SVN-Kitten" pitchFamily="50" charset="0"/>
              </a:rPr>
              <a:t>: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Vòng</a:t>
            </a:r>
            <a:r>
              <a:rPr lang="en-US" sz="6000" dirty="0">
                <a:solidFill>
                  <a:srgbClr val="FF0000"/>
                </a:solidFill>
                <a:latin typeface="SVN-Kitten" pitchFamily="50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tay</a:t>
            </a:r>
            <a:r>
              <a:rPr lang="en-US" sz="6000" dirty="0">
                <a:solidFill>
                  <a:srgbClr val="FF0000"/>
                </a:solidFill>
                <a:latin typeface="SVN-Kitten" pitchFamily="50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bạn</a:t>
            </a:r>
            <a:r>
              <a:rPr lang="en-US" sz="6000" dirty="0">
                <a:solidFill>
                  <a:srgbClr val="FF0000"/>
                </a:solidFill>
                <a:latin typeface="SVN-Kitten" pitchFamily="50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Kitten" pitchFamily="50" charset="0"/>
              </a:rPr>
              <a:t>bè</a:t>
            </a:r>
            <a:endParaRPr lang="en-US" sz="6000" dirty="0">
              <a:solidFill>
                <a:srgbClr val="FF0000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5E9087-86AE-0238-C62D-C2253A61855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659053-9FED-520E-5150-BD6B19570D2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4" name="Picture 2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14EF2B4-F679-A43E-CB08-4ED79D515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2E2"/>
                  </a:clrFrom>
                  <a:clrTo>
                    <a:srgbClr val="FFF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40F841-5A1D-C608-AB64-A82178745966}"/>
                  </a:ext>
                </a:extLst>
              </p:cNvPr>
              <p:cNvSpPr/>
              <p:nvPr/>
            </p:nvSpPr>
            <p:spPr>
              <a:xfrm>
                <a:off x="0" y="2248678"/>
                <a:ext cx="6247346" cy="4609322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342934-AADE-631E-CBA7-BBAB3262D52C}"/>
                </a:ext>
              </a:extLst>
            </p:cNvPr>
            <p:cNvSpPr/>
            <p:nvPr/>
          </p:nvSpPr>
          <p:spPr>
            <a:xfrm>
              <a:off x="6096000" y="0"/>
              <a:ext cx="4536921" cy="3775833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1159536-D9E3-3D90-014F-69273923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4A7"/>
              </a:clrFrom>
              <a:clrTo>
                <a:srgbClr val="FEF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90" y="-260606"/>
            <a:ext cx="12841614" cy="6862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6B1C7-36A4-1B63-729D-36CDB19AEC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7075"/>
          <a:stretch/>
        </p:blipFill>
        <p:spPr>
          <a:xfrm>
            <a:off x="1903420" y="1236410"/>
            <a:ext cx="8320912" cy="4758612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8699872-E919-7125-8C3C-9947322FB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12744" r="54108" b="69433"/>
          <a:stretch/>
        </p:blipFill>
        <p:spPr>
          <a:xfrm rot="1045477" flipH="1">
            <a:off x="9958200" y="582613"/>
            <a:ext cx="2277065" cy="1815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3B07-12B1-CB34-FA17-F57544CD9A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91" t="53056" r="49895" b="5054"/>
          <a:stretch/>
        </p:blipFill>
        <p:spPr>
          <a:xfrm>
            <a:off x="323418" y="3728654"/>
            <a:ext cx="2342825" cy="2872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94EBE-14F5-FB62-9285-E34B68466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457" t="53056"/>
          <a:stretch/>
        </p:blipFill>
        <p:spPr>
          <a:xfrm flipH="1">
            <a:off x="9342608" y="3672978"/>
            <a:ext cx="3042847" cy="3468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3B32FE-850F-DAFA-22D9-A9E1F822AE08}"/>
              </a:ext>
            </a:extLst>
          </p:cNvPr>
          <p:cNvGrpSpPr/>
          <p:nvPr/>
        </p:nvGrpSpPr>
        <p:grpSpPr>
          <a:xfrm>
            <a:off x="8150766" y="4294376"/>
            <a:ext cx="1831434" cy="1182103"/>
            <a:chOff x="8150766" y="4351638"/>
            <a:chExt cx="1831434" cy="11821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7FFB7F3-2021-3878-F3A7-40BBAB2D513B}"/>
                </a:ext>
              </a:extLst>
            </p:cNvPr>
            <p:cNvSpPr/>
            <p:nvPr/>
          </p:nvSpPr>
          <p:spPr>
            <a:xfrm>
              <a:off x="8150766" y="4351638"/>
              <a:ext cx="1831434" cy="11821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18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EC46A8-6B15-202D-3C1B-32593D581B75}"/>
                </a:ext>
              </a:extLst>
            </p:cNvPr>
            <p:cNvSpPr txBox="1"/>
            <p:nvPr/>
          </p:nvSpPr>
          <p:spPr>
            <a:xfrm>
              <a:off x="8249047" y="4434857"/>
              <a:ext cx="163487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Cao, gầy, </a:t>
              </a:r>
            </a:p>
            <a:p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tóc xoăn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BBBB82-14BB-2F59-A4D3-76E73D597119}"/>
              </a:ext>
            </a:extLst>
          </p:cNvPr>
          <p:cNvGrpSpPr/>
          <p:nvPr/>
        </p:nvGrpSpPr>
        <p:grpSpPr>
          <a:xfrm>
            <a:off x="2308082" y="4350130"/>
            <a:ext cx="2019976" cy="1182103"/>
            <a:chOff x="8150766" y="4351638"/>
            <a:chExt cx="2019976" cy="118210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1AD5882-8BD3-EE0F-3D8B-BC14120AD6A3}"/>
                </a:ext>
              </a:extLst>
            </p:cNvPr>
            <p:cNvSpPr/>
            <p:nvPr/>
          </p:nvSpPr>
          <p:spPr>
            <a:xfrm>
              <a:off x="8150766" y="4351638"/>
              <a:ext cx="2019976" cy="11821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0D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E0C658-D439-9C4F-A404-EB3192C0EE65}"/>
                </a:ext>
              </a:extLst>
            </p:cNvPr>
            <p:cNvSpPr txBox="1"/>
            <p:nvPr/>
          </p:nvSpPr>
          <p:spPr>
            <a:xfrm>
              <a:off x="8290552" y="4434857"/>
              <a:ext cx="1798377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Hòa đồng,</a:t>
              </a:r>
            </a:p>
            <a:p>
              <a:pPr algn="ctr"/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Tốt bụng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5D1903-D1F4-0C8E-9338-9FAD7CD64EE0}"/>
              </a:ext>
            </a:extLst>
          </p:cNvPr>
          <p:cNvGrpSpPr/>
          <p:nvPr/>
        </p:nvGrpSpPr>
        <p:grpSpPr>
          <a:xfrm>
            <a:off x="2361146" y="2213231"/>
            <a:ext cx="2019976" cy="1050726"/>
            <a:chOff x="8150766" y="4642936"/>
            <a:chExt cx="2019976" cy="84029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12AB79-2BA3-2E7A-FCFD-A80A154B2680}"/>
                </a:ext>
              </a:extLst>
            </p:cNvPr>
            <p:cNvSpPr/>
            <p:nvPr/>
          </p:nvSpPr>
          <p:spPr>
            <a:xfrm>
              <a:off x="8150766" y="4642936"/>
              <a:ext cx="2019976" cy="8402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75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9E3D9E-0B1B-AF3C-CB92-D5C1E11C63E9}"/>
                </a:ext>
              </a:extLst>
            </p:cNvPr>
            <p:cNvSpPr txBox="1"/>
            <p:nvPr/>
          </p:nvSpPr>
          <p:spPr>
            <a:xfrm>
              <a:off x="8342613" y="4820388"/>
              <a:ext cx="160653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Quý mến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0AC1F0-341D-6DBC-EAD2-01B70C8DC56F}"/>
              </a:ext>
            </a:extLst>
          </p:cNvPr>
          <p:cNvGrpSpPr/>
          <p:nvPr/>
        </p:nvGrpSpPr>
        <p:grpSpPr>
          <a:xfrm>
            <a:off x="8110496" y="2358637"/>
            <a:ext cx="1831434" cy="960403"/>
            <a:chOff x="8086883" y="4254992"/>
            <a:chExt cx="1831434" cy="118210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870F35-FB21-E0FF-86D7-B2A3DE80E331}"/>
                </a:ext>
              </a:extLst>
            </p:cNvPr>
            <p:cNvSpPr/>
            <p:nvPr/>
          </p:nvSpPr>
          <p:spPr>
            <a:xfrm>
              <a:off x="8086883" y="4254992"/>
              <a:ext cx="1831434" cy="11821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5ACA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0E6600-82AA-77BD-B928-3A5E02AF24A1}"/>
                </a:ext>
              </a:extLst>
            </p:cNvPr>
            <p:cNvSpPr txBox="1"/>
            <p:nvPr/>
          </p:nvSpPr>
          <p:spPr>
            <a:xfrm>
              <a:off x="8204338" y="4500387"/>
              <a:ext cx="167706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Bảo Đăng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0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5A7F3A4-C891-2A1D-C8E7-02A08179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B1A1"/>
              </a:clrFrom>
              <a:clrTo>
                <a:srgbClr val="FAB1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09C1A-02AF-2D00-CBE8-257528845EE8}"/>
              </a:ext>
            </a:extLst>
          </p:cNvPr>
          <p:cNvGrpSpPr/>
          <p:nvPr/>
        </p:nvGrpSpPr>
        <p:grpSpPr>
          <a:xfrm>
            <a:off x="5970146" y="429860"/>
            <a:ext cx="6257731" cy="5635689"/>
            <a:chOff x="5007557" y="522103"/>
            <a:chExt cx="6257731" cy="55054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AB5FA1-E9E0-0430-E60D-566372CCFEA5}"/>
                </a:ext>
              </a:extLst>
            </p:cNvPr>
            <p:cNvSpPr/>
            <p:nvPr/>
          </p:nvSpPr>
          <p:spPr>
            <a:xfrm>
              <a:off x="5467739" y="979714"/>
              <a:ext cx="5346441" cy="4627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A6148FA9-4201-2153-6039-944923D31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5" r="13219"/>
            <a:stretch/>
          </p:blipFill>
          <p:spPr>
            <a:xfrm>
              <a:off x="5007557" y="522103"/>
              <a:ext cx="6257731" cy="55054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E224B4-4D9E-45C4-9A90-E8633EB26A09}"/>
              </a:ext>
            </a:extLst>
          </p:cNvPr>
          <p:cNvSpPr txBox="1"/>
          <p:nvPr/>
        </p:nvSpPr>
        <p:spPr>
          <a:xfrm>
            <a:off x="7212697" y="2459504"/>
            <a:ext cx="4015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</a:t>
            </a:r>
          </a:p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Theo nhóm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7C75518-8FB5-A07B-2C67-8CA5BCA6D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12744" r="54108" b="69433"/>
          <a:stretch/>
        </p:blipFill>
        <p:spPr>
          <a:xfrm rot="1920304" flipH="1">
            <a:off x="9528606" y="571300"/>
            <a:ext cx="2277065" cy="1815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1CBBC-BBBD-0824-0C2E-4565802224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667"/>
          <a:stretch/>
        </p:blipFill>
        <p:spPr>
          <a:xfrm>
            <a:off x="434250" y="620185"/>
            <a:ext cx="5665697" cy="4269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ACAF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6586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-0.05857 C 0.0237 -0.05857 0.125 0.08542 0.125 0.26296 C 0.125 0.44074 0.0237 0.58565 -0.10117 0.58565 C -0.22604 0.58565 -0.32721 0.44074 -0.32721 0.26296 C -0.32721 0.08542 -0.22604 -0.05857 -0.10117 -0.05857 Z " pathEditMode="relative" rAng="0" ptsTypes="AAAAA">
                                      <p:cBhvr>
                                        <p:cTn id="6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550820B-53E6-4EE7-C1A4-1A88C6C9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84A5227-AD39-099B-B8F1-88269F0C07E4}"/>
              </a:ext>
            </a:extLst>
          </p:cNvPr>
          <p:cNvGrpSpPr/>
          <p:nvPr/>
        </p:nvGrpSpPr>
        <p:grpSpPr>
          <a:xfrm>
            <a:off x="2989241" y="1415337"/>
            <a:ext cx="5952931" cy="5442663"/>
            <a:chOff x="3153746" y="1415337"/>
            <a:chExt cx="5952931" cy="54426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AACBD-DF78-1A04-EF41-4F8EE20EDE39}"/>
                </a:ext>
              </a:extLst>
            </p:cNvPr>
            <p:cNvSpPr/>
            <p:nvPr/>
          </p:nvSpPr>
          <p:spPr>
            <a:xfrm>
              <a:off x="5402424" y="3694922"/>
              <a:ext cx="839756" cy="8117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91A2F7-84C4-815F-E518-9FCB280C538B}"/>
                </a:ext>
              </a:extLst>
            </p:cNvPr>
            <p:cNvGrpSpPr/>
            <p:nvPr/>
          </p:nvGrpSpPr>
          <p:grpSpPr>
            <a:xfrm>
              <a:off x="3153746" y="1415337"/>
              <a:ext cx="5952931" cy="5442663"/>
              <a:chOff x="3153746" y="1415337"/>
              <a:chExt cx="5952931" cy="544266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52C6079-ED3A-C261-BB89-49BB36415679}"/>
                  </a:ext>
                </a:extLst>
              </p:cNvPr>
              <p:cNvSpPr/>
              <p:nvPr/>
            </p:nvSpPr>
            <p:spPr>
              <a:xfrm>
                <a:off x="3153747" y="3107094"/>
                <a:ext cx="5234473" cy="1968759"/>
              </a:xfrm>
              <a:custGeom>
                <a:avLst/>
                <a:gdLst>
                  <a:gd name="connsiteX0" fmla="*/ 886408 w 5234473"/>
                  <a:gd name="connsiteY0" fmla="*/ 821094 h 1968759"/>
                  <a:gd name="connsiteX1" fmla="*/ 746449 w 5234473"/>
                  <a:gd name="connsiteY1" fmla="*/ 522514 h 1968759"/>
                  <a:gd name="connsiteX2" fmla="*/ 746449 w 5234473"/>
                  <a:gd name="connsiteY2" fmla="*/ 251926 h 1968759"/>
                  <a:gd name="connsiteX3" fmla="*/ 718457 w 5234473"/>
                  <a:gd name="connsiteY3" fmla="*/ 214604 h 1968759"/>
                  <a:gd name="connsiteX4" fmla="*/ 625151 w 5234473"/>
                  <a:gd name="connsiteY4" fmla="*/ 466530 h 1968759"/>
                  <a:gd name="connsiteX5" fmla="*/ 363894 w 5234473"/>
                  <a:gd name="connsiteY5" fmla="*/ 74645 h 1968759"/>
                  <a:gd name="connsiteX6" fmla="*/ 289249 w 5234473"/>
                  <a:gd name="connsiteY6" fmla="*/ 9330 h 1968759"/>
                  <a:gd name="connsiteX7" fmla="*/ 251926 w 5234473"/>
                  <a:gd name="connsiteY7" fmla="*/ 27992 h 1968759"/>
                  <a:gd name="connsiteX8" fmla="*/ 401216 w 5234473"/>
                  <a:gd name="connsiteY8" fmla="*/ 373224 h 1968759"/>
                  <a:gd name="connsiteX9" fmla="*/ 111967 w 5234473"/>
                  <a:gd name="connsiteY9" fmla="*/ 55984 h 1968759"/>
                  <a:gd name="connsiteX10" fmla="*/ 111967 w 5234473"/>
                  <a:gd name="connsiteY10" fmla="*/ 55984 h 1968759"/>
                  <a:gd name="connsiteX11" fmla="*/ 102637 w 5234473"/>
                  <a:gd name="connsiteY11" fmla="*/ 139959 h 1968759"/>
                  <a:gd name="connsiteX12" fmla="*/ 289249 w 5234473"/>
                  <a:gd name="connsiteY12" fmla="*/ 447869 h 1968759"/>
                  <a:gd name="connsiteX13" fmla="*/ 27992 w 5234473"/>
                  <a:gd name="connsiteY13" fmla="*/ 167951 h 1968759"/>
                  <a:gd name="connsiteX14" fmla="*/ 18661 w 5234473"/>
                  <a:gd name="connsiteY14" fmla="*/ 205273 h 1968759"/>
                  <a:gd name="connsiteX15" fmla="*/ 195943 w 5234473"/>
                  <a:gd name="connsiteY15" fmla="*/ 494522 h 1968759"/>
                  <a:gd name="connsiteX16" fmla="*/ 37322 w 5234473"/>
                  <a:gd name="connsiteY16" fmla="*/ 438539 h 1968759"/>
                  <a:gd name="connsiteX17" fmla="*/ 0 w 5234473"/>
                  <a:gd name="connsiteY17" fmla="*/ 438539 h 1968759"/>
                  <a:gd name="connsiteX18" fmla="*/ 289249 w 5234473"/>
                  <a:gd name="connsiteY18" fmla="*/ 718457 h 1968759"/>
                  <a:gd name="connsiteX19" fmla="*/ 531845 w 5234473"/>
                  <a:gd name="connsiteY19" fmla="*/ 858416 h 1968759"/>
                  <a:gd name="connsiteX20" fmla="*/ 699796 w 5234473"/>
                  <a:gd name="connsiteY20" fmla="*/ 1054359 h 1968759"/>
                  <a:gd name="connsiteX21" fmla="*/ 1595535 w 5234473"/>
                  <a:gd name="connsiteY21" fmla="*/ 1968759 h 1968759"/>
                  <a:gd name="connsiteX22" fmla="*/ 3862873 w 5234473"/>
                  <a:gd name="connsiteY22" fmla="*/ 1679510 h 1968759"/>
                  <a:gd name="connsiteX23" fmla="*/ 4646645 w 5234473"/>
                  <a:gd name="connsiteY23" fmla="*/ 989045 h 1968759"/>
                  <a:gd name="connsiteX24" fmla="*/ 4749282 w 5234473"/>
                  <a:gd name="connsiteY24" fmla="*/ 830424 h 1968759"/>
                  <a:gd name="connsiteX25" fmla="*/ 5010539 w 5234473"/>
                  <a:gd name="connsiteY25" fmla="*/ 662473 h 1968759"/>
                  <a:gd name="connsiteX26" fmla="*/ 5206482 w 5234473"/>
                  <a:gd name="connsiteY26" fmla="*/ 494522 h 1968759"/>
                  <a:gd name="connsiteX27" fmla="*/ 5234473 w 5234473"/>
                  <a:gd name="connsiteY27" fmla="*/ 429208 h 1968759"/>
                  <a:gd name="connsiteX28" fmla="*/ 5001208 w 5234473"/>
                  <a:gd name="connsiteY28" fmla="*/ 494522 h 1968759"/>
                  <a:gd name="connsiteX29" fmla="*/ 5234473 w 5234473"/>
                  <a:gd name="connsiteY29" fmla="*/ 167951 h 1968759"/>
                  <a:gd name="connsiteX30" fmla="*/ 4963886 w 5234473"/>
                  <a:gd name="connsiteY30" fmla="*/ 382555 h 1968759"/>
                  <a:gd name="connsiteX31" fmla="*/ 5150498 w 5234473"/>
                  <a:gd name="connsiteY31" fmla="*/ 46653 h 1968759"/>
                  <a:gd name="connsiteX32" fmla="*/ 5141167 w 5234473"/>
                  <a:gd name="connsiteY32" fmla="*/ 46653 h 1968759"/>
                  <a:gd name="connsiteX33" fmla="*/ 4805265 w 5234473"/>
                  <a:gd name="connsiteY33" fmla="*/ 391886 h 1968759"/>
                  <a:gd name="connsiteX34" fmla="*/ 4991877 w 5234473"/>
                  <a:gd name="connsiteY34" fmla="*/ 27992 h 1968759"/>
                  <a:gd name="connsiteX35" fmla="*/ 4963886 w 5234473"/>
                  <a:gd name="connsiteY35" fmla="*/ 0 h 1968759"/>
                  <a:gd name="connsiteX36" fmla="*/ 4553339 w 5234473"/>
                  <a:gd name="connsiteY36" fmla="*/ 447869 h 1968759"/>
                  <a:gd name="connsiteX37" fmla="*/ 4581331 w 5234473"/>
                  <a:gd name="connsiteY37" fmla="*/ 223935 h 1968759"/>
                  <a:gd name="connsiteX38" fmla="*/ 4525347 w 5234473"/>
                  <a:gd name="connsiteY38" fmla="*/ 186612 h 1968759"/>
                  <a:gd name="connsiteX39" fmla="*/ 4376057 w 5234473"/>
                  <a:gd name="connsiteY39" fmla="*/ 895739 h 1968759"/>
                  <a:gd name="connsiteX40" fmla="*/ 3890865 w 5234473"/>
                  <a:gd name="connsiteY40" fmla="*/ 1464906 h 1968759"/>
                  <a:gd name="connsiteX41" fmla="*/ 1819469 w 5234473"/>
                  <a:gd name="connsiteY41" fmla="*/ 1810139 h 1968759"/>
                  <a:gd name="connsiteX42" fmla="*/ 886408 w 5234473"/>
                  <a:gd name="connsiteY42" fmla="*/ 821094 h 1968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5234473" h="1968759">
                    <a:moveTo>
                      <a:pt x="886408" y="821094"/>
                    </a:moveTo>
                    <a:lnTo>
                      <a:pt x="746449" y="522514"/>
                    </a:lnTo>
                    <a:lnTo>
                      <a:pt x="746449" y="251926"/>
                    </a:lnTo>
                    <a:lnTo>
                      <a:pt x="718457" y="214604"/>
                    </a:lnTo>
                    <a:lnTo>
                      <a:pt x="625151" y="466530"/>
                    </a:lnTo>
                    <a:lnTo>
                      <a:pt x="363894" y="74645"/>
                    </a:lnTo>
                    <a:lnTo>
                      <a:pt x="289249" y="9330"/>
                    </a:lnTo>
                    <a:lnTo>
                      <a:pt x="251926" y="27992"/>
                    </a:lnTo>
                    <a:lnTo>
                      <a:pt x="401216" y="373224"/>
                    </a:lnTo>
                    <a:lnTo>
                      <a:pt x="111967" y="55984"/>
                    </a:lnTo>
                    <a:lnTo>
                      <a:pt x="111967" y="55984"/>
                    </a:lnTo>
                    <a:lnTo>
                      <a:pt x="102637" y="139959"/>
                    </a:lnTo>
                    <a:lnTo>
                      <a:pt x="289249" y="447869"/>
                    </a:lnTo>
                    <a:lnTo>
                      <a:pt x="27992" y="167951"/>
                    </a:lnTo>
                    <a:lnTo>
                      <a:pt x="18661" y="205273"/>
                    </a:lnTo>
                    <a:lnTo>
                      <a:pt x="195943" y="494522"/>
                    </a:lnTo>
                    <a:lnTo>
                      <a:pt x="37322" y="438539"/>
                    </a:lnTo>
                    <a:lnTo>
                      <a:pt x="0" y="438539"/>
                    </a:lnTo>
                    <a:lnTo>
                      <a:pt x="289249" y="718457"/>
                    </a:lnTo>
                    <a:lnTo>
                      <a:pt x="531845" y="858416"/>
                    </a:lnTo>
                    <a:lnTo>
                      <a:pt x="699796" y="1054359"/>
                    </a:lnTo>
                    <a:lnTo>
                      <a:pt x="1595535" y="1968759"/>
                    </a:lnTo>
                    <a:lnTo>
                      <a:pt x="3862873" y="1679510"/>
                    </a:lnTo>
                    <a:lnTo>
                      <a:pt x="4646645" y="989045"/>
                    </a:lnTo>
                    <a:lnTo>
                      <a:pt x="4749282" y="830424"/>
                    </a:lnTo>
                    <a:lnTo>
                      <a:pt x="5010539" y="662473"/>
                    </a:lnTo>
                    <a:lnTo>
                      <a:pt x="5206482" y="494522"/>
                    </a:lnTo>
                    <a:lnTo>
                      <a:pt x="5234473" y="429208"/>
                    </a:lnTo>
                    <a:lnTo>
                      <a:pt x="5001208" y="494522"/>
                    </a:lnTo>
                    <a:lnTo>
                      <a:pt x="5234473" y="167951"/>
                    </a:lnTo>
                    <a:lnTo>
                      <a:pt x="4963886" y="382555"/>
                    </a:lnTo>
                    <a:lnTo>
                      <a:pt x="5150498" y="46653"/>
                    </a:lnTo>
                    <a:lnTo>
                      <a:pt x="5141167" y="46653"/>
                    </a:lnTo>
                    <a:lnTo>
                      <a:pt x="4805265" y="391886"/>
                    </a:lnTo>
                    <a:lnTo>
                      <a:pt x="4991877" y="27992"/>
                    </a:lnTo>
                    <a:lnTo>
                      <a:pt x="4963886" y="0"/>
                    </a:lnTo>
                    <a:lnTo>
                      <a:pt x="4553339" y="447869"/>
                    </a:lnTo>
                    <a:lnTo>
                      <a:pt x="4581331" y="223935"/>
                    </a:lnTo>
                    <a:lnTo>
                      <a:pt x="4525347" y="186612"/>
                    </a:lnTo>
                    <a:lnTo>
                      <a:pt x="4376057" y="895739"/>
                    </a:lnTo>
                    <a:lnTo>
                      <a:pt x="3890865" y="1464906"/>
                    </a:lnTo>
                    <a:lnTo>
                      <a:pt x="1819469" y="1810139"/>
                    </a:lnTo>
                    <a:lnTo>
                      <a:pt x="886408" y="8210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9E3E39E-D3E2-AA12-CC65-83F02842BD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2" r="18884"/>
              <a:stretch/>
            </p:blipFill>
            <p:spPr>
              <a:xfrm>
                <a:off x="3153746" y="1415337"/>
                <a:ext cx="5952931" cy="5442663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8A1626-7071-4905-9637-41B3A432060B}"/>
              </a:ext>
            </a:extLst>
          </p:cNvPr>
          <p:cNvSpPr txBox="1"/>
          <p:nvPr/>
        </p:nvSpPr>
        <p:spPr>
          <a:xfrm>
            <a:off x="618046" y="1185016"/>
            <a:ext cx="10695320" cy="14773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9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9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F5C48-9FBF-EE7E-4A33-E139ABF4B73E}"/>
              </a:ext>
            </a:extLst>
          </p:cNvPr>
          <p:cNvGrpSpPr/>
          <p:nvPr/>
        </p:nvGrpSpPr>
        <p:grpSpPr>
          <a:xfrm>
            <a:off x="7598564" y="5195693"/>
            <a:ext cx="3515049" cy="1500521"/>
            <a:chOff x="11313692" y="597918"/>
            <a:chExt cx="2994058" cy="182916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37D415A-E6C9-23FF-7098-1BABDF4EA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13692" y="597918"/>
              <a:ext cx="2994058" cy="182916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7FC144-9850-FE45-92F8-DAC8FFE8F732}"/>
                </a:ext>
              </a:extLst>
            </p:cNvPr>
            <p:cNvSpPr txBox="1"/>
            <p:nvPr/>
          </p:nvSpPr>
          <p:spPr>
            <a:xfrm>
              <a:off x="11425256" y="724609"/>
              <a:ext cx="2551854" cy="1575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bạn</a:t>
              </a:r>
              <a:endPara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Lắng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nghe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xét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rút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kinh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nghiệm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F1B11D-D6CB-8330-8E8B-087A080821E5}"/>
              </a:ext>
            </a:extLst>
          </p:cNvPr>
          <p:cNvSpPr txBox="1"/>
          <p:nvPr/>
        </p:nvSpPr>
        <p:spPr>
          <a:xfrm>
            <a:off x="3484986" y="1891267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effectLst/>
                <a:ea typeface="Calibri" panose="020F0502020204030204" pitchFamily="34" charset="0"/>
              </a:rPr>
              <a:t>kĩ</a:t>
            </a:r>
            <a:r>
              <a:rPr lang="en-US" sz="3000" dirty="0">
                <a:effectLst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ea typeface="Calibri" panose="020F0502020204030204" pitchFamily="34" charset="0"/>
              </a:rPr>
              <a:t>thuật</a:t>
            </a:r>
            <a:r>
              <a:rPr lang="en-US" sz="3000" dirty="0">
                <a:effectLst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ea typeface="Calibri" panose="020F0502020204030204" pitchFamily="34" charset="0"/>
              </a:rPr>
              <a:t>Chúng</a:t>
            </a:r>
            <a:r>
              <a:rPr lang="en-US" sz="3000" dirty="0">
                <a:effectLst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ea typeface="Calibri" panose="020F0502020204030204" pitchFamily="34" charset="0"/>
              </a:rPr>
              <a:t>em</a:t>
            </a:r>
            <a:r>
              <a:rPr lang="en-US" sz="3000" dirty="0">
                <a:effectLst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ea typeface="Calibri" panose="020F0502020204030204" pitchFamily="34" charset="0"/>
              </a:rPr>
              <a:t>biết</a:t>
            </a:r>
            <a:r>
              <a:rPr lang="en-US" sz="3000" dirty="0">
                <a:effectLst/>
                <a:ea typeface="Calibri" panose="020F0502020204030204" pitchFamily="34" charset="0"/>
              </a:rPr>
              <a:t> 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3030193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8757E9-BAC4-ACC2-6CB2-743B1C46529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D3C438-0CD1-860D-ABCA-137CB6E5EEB0}"/>
                </a:ext>
              </a:extLst>
            </p:cNvPr>
            <p:cNvSpPr/>
            <p:nvPr/>
          </p:nvSpPr>
          <p:spPr>
            <a:xfrm>
              <a:off x="5738327" y="3429000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3CF572-614C-EE24-8610-CC0072F7D254}"/>
                </a:ext>
              </a:extLst>
            </p:cNvPr>
            <p:cNvSpPr/>
            <p:nvPr/>
          </p:nvSpPr>
          <p:spPr>
            <a:xfrm>
              <a:off x="6403910" y="3959290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E66901-9E38-90FF-F352-9604A844B7B7}"/>
                </a:ext>
              </a:extLst>
            </p:cNvPr>
            <p:cNvSpPr/>
            <p:nvPr/>
          </p:nvSpPr>
          <p:spPr>
            <a:xfrm>
              <a:off x="6403909" y="4937449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8DAA64-217A-0659-6699-71E7F81A3A9D}"/>
                </a:ext>
              </a:extLst>
            </p:cNvPr>
            <p:cNvSpPr/>
            <p:nvPr/>
          </p:nvSpPr>
          <p:spPr>
            <a:xfrm>
              <a:off x="5783423" y="5561045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2F9FF9-8EC3-6157-85F0-1B203A769646}"/>
                </a:ext>
              </a:extLst>
            </p:cNvPr>
            <p:cNvSpPr/>
            <p:nvPr/>
          </p:nvSpPr>
          <p:spPr>
            <a:xfrm>
              <a:off x="4836366" y="5372100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27937A-8907-F406-665B-D7D12D0F5DA5}"/>
                </a:ext>
              </a:extLst>
            </p:cNvPr>
            <p:cNvSpPr/>
            <p:nvPr/>
          </p:nvSpPr>
          <p:spPr>
            <a:xfrm>
              <a:off x="4439815" y="4559559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4DEE6C-CF50-C1F4-EEDF-74C954453B16}"/>
                </a:ext>
              </a:extLst>
            </p:cNvPr>
            <p:cNvSpPr/>
            <p:nvPr/>
          </p:nvSpPr>
          <p:spPr>
            <a:xfrm>
              <a:off x="4696406" y="3796781"/>
              <a:ext cx="513183" cy="377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5509882-EE33-6A33-FD46-021BE62B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7527C0-97BA-9351-0EF6-C46D2140279A}"/>
              </a:ext>
            </a:extLst>
          </p:cNvPr>
          <p:cNvSpPr txBox="1"/>
          <p:nvPr/>
        </p:nvSpPr>
        <p:spPr>
          <a:xfrm>
            <a:off x="7803114" y="2301536"/>
            <a:ext cx="2738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SVN-Kitten" pitchFamily="50" charset="0"/>
              </a:rPr>
              <a:t>Cô nhận xét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VN-Kitten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356DC-269C-274B-834B-182F559AB9F2}"/>
              </a:ext>
            </a:extLst>
          </p:cNvPr>
          <p:cNvSpPr txBox="1"/>
          <p:nvPr/>
        </p:nvSpPr>
        <p:spPr>
          <a:xfrm>
            <a:off x="979327" y="2312429"/>
            <a:ext cx="2993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SVN-Kitten" pitchFamily="50" charset="0"/>
              </a:rPr>
              <a:t>Bạn nhận xét</a:t>
            </a:r>
            <a:endParaRPr lang="en-US" sz="4000" b="1" dirty="0">
              <a:solidFill>
                <a:srgbClr val="FF0000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C6B9B5A-D9DB-23F1-31CB-786761C8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4A7"/>
              </a:clrFrom>
              <a:clrTo>
                <a:srgbClr val="FEF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90" y="-260606"/>
            <a:ext cx="12841614" cy="6862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9534C1-FDB0-049C-CA18-5E1DEA7E48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5" y="2923217"/>
            <a:ext cx="5448465" cy="3678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9DA112-EAAF-39A4-767D-3743EFC6B774}"/>
              </a:ext>
            </a:extLst>
          </p:cNvPr>
          <p:cNvSpPr txBox="1"/>
          <p:nvPr/>
        </p:nvSpPr>
        <p:spPr>
          <a:xfrm>
            <a:off x="2219037" y="957828"/>
            <a:ext cx="74580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Cảm</a:t>
            </a:r>
            <a:r>
              <a:rPr kumimoji="0" lang="en-US" sz="7000" b="0" i="0" u="none" strike="noStrike" kern="1200" cap="none" spc="30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ơn</a:t>
            </a:r>
            <a:r>
              <a:rPr kumimoji="0" lang="en-US" sz="7000" b="0" i="0" u="none" strike="noStrike" kern="1200" cap="none" spc="30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endParaRPr kumimoji="0" lang="vi-VN" sz="7000" b="0" i="0" u="none" strike="noStrike" kern="1200" cap="none" spc="300" normalizeH="0" baseline="0" noProof="0" dirty="0">
              <a:ln w="2540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và</a:t>
            </a:r>
            <a:r>
              <a:rPr kumimoji="0" lang="en-US" sz="7000" b="0" i="0" u="none" strike="noStrike" kern="1200" cap="none" spc="30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hẹn</a:t>
            </a:r>
            <a:r>
              <a:rPr kumimoji="0" lang="en-US" sz="7000" b="0" i="0" u="none" strike="noStrike" kern="1200" cap="none" spc="30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gặp</a:t>
            </a:r>
            <a:r>
              <a:rPr kumimoji="0" lang="en-US" sz="7000" b="0" i="0" u="none" strike="noStrike" kern="1200" cap="none" spc="300" normalizeH="0" baseline="0" noProof="0" dirty="0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000" b="0" i="0" u="none" strike="noStrike" kern="1200" cap="none" spc="300" normalizeH="0" baseline="0" noProof="0" dirty="0" err="1">
                <a:ln w="254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lại</a:t>
            </a:r>
            <a:endParaRPr kumimoji="0" lang="en-US" sz="7000" b="0" i="0" u="none" strike="noStrike" kern="1200" cap="none" spc="300" normalizeH="0" baseline="0" noProof="0" dirty="0">
              <a:ln w="2540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54375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550820B-53E6-4EE7-C1A4-1A88C6C9D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1769FFF8-B309-E2D3-F8DF-C18E661FF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6"/>
          <a:stretch/>
        </p:blipFill>
        <p:spPr>
          <a:xfrm rot="21449810">
            <a:off x="2104601" y="2759227"/>
            <a:ext cx="3891980" cy="4637796"/>
          </a:xfrm>
          <a:prstGeom prst="rect">
            <a:avLst/>
          </a:prstGeom>
        </p:spPr>
      </p:pic>
      <p:pic>
        <p:nvPicPr>
          <p:cNvPr id="8" name="Picture 7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A0CA074F-C39E-F8C0-A35D-58ED0AE04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5" r="7739"/>
          <a:stretch/>
        </p:blipFill>
        <p:spPr>
          <a:xfrm rot="421369">
            <a:off x="5925140" y="2809573"/>
            <a:ext cx="3612338" cy="4537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837C7-B586-909B-9576-1BD9ABB81FAA}"/>
              </a:ext>
            </a:extLst>
          </p:cNvPr>
          <p:cNvSpPr txBox="1"/>
          <p:nvPr/>
        </p:nvSpPr>
        <p:spPr>
          <a:xfrm>
            <a:off x="4950518" y="1175914"/>
            <a:ext cx="27807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3500" dirty="0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en-US" sz="3500" dirty="0"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0FFC6-072A-6C78-A1AB-AC4CE9033008}"/>
              </a:ext>
            </a:extLst>
          </p:cNvPr>
          <p:cNvSpPr txBox="1"/>
          <p:nvPr/>
        </p:nvSpPr>
        <p:spPr>
          <a:xfrm>
            <a:off x="2053257" y="714456"/>
            <a:ext cx="8085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CBB05-CAD2-A5B7-ACA4-2EB772930A0A}"/>
              </a:ext>
            </a:extLst>
          </p:cNvPr>
          <p:cNvSpPr txBox="1"/>
          <p:nvPr/>
        </p:nvSpPr>
        <p:spPr>
          <a:xfrm>
            <a:off x="938552" y="2571582"/>
            <a:ext cx="108047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Bài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 2 –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Tiết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 2: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Nói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và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nghe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:</a:t>
            </a:r>
            <a:r>
              <a:rPr lang="vi-VN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SVN-Kitten" pitchFamily="50" charset="0"/>
              </a:rPr>
              <a:t> Nói về một người bạn dựa vào gợi ý</a:t>
            </a:r>
            <a:endParaRPr lang="en-US" sz="3000" b="1" dirty="0">
              <a:ln w="6600">
                <a:noFill/>
                <a:prstDash val="solid"/>
              </a:ln>
              <a:solidFill>
                <a:srgbClr val="0070C0"/>
              </a:solidFill>
              <a:latin typeface="SVN-Kitten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FCCB28-0C8D-BBBD-D150-1486435C85B7}"/>
              </a:ext>
            </a:extLst>
          </p:cNvPr>
          <p:cNvSpPr txBox="1"/>
          <p:nvPr/>
        </p:nvSpPr>
        <p:spPr>
          <a:xfrm>
            <a:off x="1350776" y="2231590"/>
            <a:ext cx="9191869" cy="538609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3500" dirty="0">
                <a:ln w="254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Kitten" pitchFamily="50" charset="0"/>
              </a:rPr>
              <a:t>Chủ điểm: Vòng tay bạn bè</a:t>
            </a:r>
          </a:p>
        </p:txBody>
      </p:sp>
    </p:spTree>
    <p:extLst>
      <p:ext uri="{BB962C8B-B14F-4D97-AF65-F5344CB8AC3E}">
        <p14:creationId xmlns:p14="http://schemas.microsoft.com/office/powerpoint/2010/main" val="64519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build="allAtOnce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2225E961-2274-F0FF-43B6-7FF52950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D366E48-64E0-4114-DCAE-3C999F1FD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020" r="28597" b="4082"/>
          <a:stretch/>
        </p:blipFill>
        <p:spPr>
          <a:xfrm rot="21034544" flipH="1">
            <a:off x="1001483" y="167951"/>
            <a:ext cx="5234375" cy="2720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46FE7A-C8AB-BB27-A794-692A16B1ACC5}"/>
              </a:ext>
            </a:extLst>
          </p:cNvPr>
          <p:cNvSpPr txBox="1"/>
          <p:nvPr/>
        </p:nvSpPr>
        <p:spPr>
          <a:xfrm rot="21143496">
            <a:off x="1448161" y="800559"/>
            <a:ext cx="44209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lời xưng hô khi viết thư</a:t>
            </a:r>
            <a:endParaRPr lang="en-US" sz="3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341B75-E142-1669-522B-AD30EE3C3D3D}"/>
              </a:ext>
            </a:extLst>
          </p:cNvPr>
          <p:cNvGrpSpPr/>
          <p:nvPr/>
        </p:nvGrpSpPr>
        <p:grpSpPr>
          <a:xfrm>
            <a:off x="6061605" y="4133664"/>
            <a:ext cx="4571316" cy="2909211"/>
            <a:chOff x="5699342" y="3789645"/>
            <a:chExt cx="4571316" cy="3401170"/>
          </a:xfrm>
        </p:grpSpPr>
        <p:pic>
          <p:nvPicPr>
            <p:cNvPr id="31" name="Picture 3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D16CE0F-7984-1F5F-AE7D-1252E1F0E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63" b="62222" l="14375" r="54167">
                          <a14:foregroundMark x1="27083" y1="13056" x2="23698" y2="18148"/>
                          <a14:foregroundMark x1="23698" y1="18148" x2="21198" y2="29907"/>
                          <a14:foregroundMark x1="21198" y1="29907" x2="21198" y2="29907"/>
                          <a14:foregroundMark x1="22813" y1="44444" x2="25365" y2="53426"/>
                          <a14:foregroundMark x1="25365" y1="53426" x2="25365" y2="53426"/>
                          <a14:foregroundMark x1="19688" y1="39907" x2="19323" y2="45463"/>
                          <a14:foregroundMark x1="21146" y1="38889" x2="23698" y2="50370"/>
                          <a14:foregroundMark x1="23698" y1="50370" x2="35885" y2="58796"/>
                          <a14:foregroundMark x1="35885" y1="58796" x2="41979" y2="60185"/>
                          <a14:foregroundMark x1="41979" y1="60185" x2="46458" y2="53796"/>
                          <a14:foregroundMark x1="46458" y1="53796" x2="49323" y2="44537"/>
                          <a14:foregroundMark x1="49323" y1="44537" x2="48906" y2="34722"/>
                          <a14:foregroundMark x1="48906" y1="34722" x2="48073" y2="33981"/>
                          <a14:foregroundMark x1="47917" y1="28704" x2="52708" y2="35093"/>
                          <a14:foregroundMark x1="52708" y1="35093" x2="51615" y2="42222"/>
                          <a14:foregroundMark x1="51615" y1="42222" x2="46927" y2="44352"/>
                          <a14:foregroundMark x1="34323" y1="21944" x2="26406" y2="13056"/>
                          <a14:foregroundMark x1="26406" y1="13056" x2="20260" y2="14815"/>
                          <a14:foregroundMark x1="20260" y1="14815" x2="18385" y2="24259"/>
                          <a14:foregroundMark x1="18385" y1="24259" x2="15260" y2="28704"/>
                          <a14:foregroundMark x1="15260" y1="28704" x2="17813" y2="41481"/>
                          <a14:foregroundMark x1="17813" y1="41481" x2="21198" y2="45185"/>
                          <a14:foregroundMark x1="32240" y1="20556" x2="35781" y2="17500"/>
                          <a14:foregroundMark x1="35781" y1="17500" x2="40313" y2="20278"/>
                          <a14:foregroundMark x1="40313" y1="20278" x2="42552" y2="24074"/>
                          <a14:foregroundMark x1="42083" y1="20093" x2="46094" y2="25741"/>
                          <a14:foregroundMark x1="46094" y1="25556" x2="43490" y2="21667"/>
                          <a14:foregroundMark x1="28385" y1="13426" x2="23646" y2="11852"/>
                          <a14:foregroundMark x1="23646" y1="11852" x2="22292" y2="12130"/>
                          <a14:foregroundMark x1="23229" y1="10463" x2="43177" y2="20000"/>
                          <a14:foregroundMark x1="43177" y1="20000" x2="46198" y2="25463"/>
                          <a14:foregroundMark x1="46198" y1="25463" x2="46302" y2="26574"/>
                          <a14:foregroundMark x1="46250" y1="29630" x2="45729" y2="22778"/>
                          <a14:foregroundMark x1="45729" y1="22778" x2="42656" y2="20648"/>
                          <a14:foregroundMark x1="43698" y1="20556" x2="45313" y2="22315"/>
                          <a14:foregroundMark x1="53125" y1="35000" x2="54167" y2="41944"/>
                          <a14:foregroundMark x1="54167" y1="41944" x2="54063" y2="43148"/>
                          <a14:foregroundMark x1="22760" y1="46389" x2="26667" y2="57130"/>
                          <a14:foregroundMark x1="26667" y1="57130" x2="31615" y2="58426"/>
                          <a14:foregroundMark x1="31615" y1="58426" x2="36250" y2="58056"/>
                          <a14:foregroundMark x1="36250" y1="58056" x2="40104" y2="62222"/>
                          <a14:foregroundMark x1="40104" y1="62222" x2="46042" y2="58056"/>
                          <a14:foregroundMark x1="46042" y1="58056" x2="47448" y2="52685"/>
                          <a14:foregroundMark x1="40365" y1="57778" x2="36146" y2="59630"/>
                          <a14:foregroundMark x1="36146" y1="59630" x2="35990" y2="59444"/>
                          <a14:foregroundMark x1="22083" y1="46759" x2="25885" y2="56204"/>
                          <a14:foregroundMark x1="43490" y1="23148" x2="47292" y2="24537"/>
                          <a14:foregroundMark x1="47292" y1="24537" x2="47396" y2="2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7188" r="43241" b="34012"/>
            <a:stretch/>
          </p:blipFill>
          <p:spPr>
            <a:xfrm rot="21289503">
              <a:off x="5777247" y="3789645"/>
              <a:ext cx="4493411" cy="340117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9EAEA8-3644-C03D-26A6-6701716BC0A2}"/>
                </a:ext>
              </a:extLst>
            </p:cNvPr>
            <p:cNvSpPr txBox="1"/>
            <p:nvPr/>
          </p:nvSpPr>
          <p:spPr>
            <a:xfrm>
              <a:off x="5699342" y="4978635"/>
              <a:ext cx="4254760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Gửi người thân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AF1EC99-8EB3-6682-2C56-89E23B42B7A1}"/>
              </a:ext>
            </a:extLst>
          </p:cNvPr>
          <p:cNvSpPr/>
          <p:nvPr/>
        </p:nvSpPr>
        <p:spPr>
          <a:xfrm>
            <a:off x="6096000" y="0"/>
            <a:ext cx="4536921" cy="377583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F887F-3EBB-716B-8A5A-38F570C1B8E3}"/>
              </a:ext>
            </a:extLst>
          </p:cNvPr>
          <p:cNvGrpSpPr/>
          <p:nvPr/>
        </p:nvGrpSpPr>
        <p:grpSpPr>
          <a:xfrm>
            <a:off x="7806425" y="1844181"/>
            <a:ext cx="4278068" cy="2612112"/>
            <a:chOff x="7992978" y="2076977"/>
            <a:chExt cx="4278068" cy="2612112"/>
          </a:xfrm>
        </p:grpSpPr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A03EFF5-E9A3-C62B-16F9-876C49CAD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63" b="62222" l="14375" r="54167">
                          <a14:foregroundMark x1="27083" y1="13056" x2="23698" y2="18148"/>
                          <a14:foregroundMark x1="23698" y1="18148" x2="21198" y2="29907"/>
                          <a14:foregroundMark x1="21198" y1="29907" x2="21198" y2="29907"/>
                          <a14:foregroundMark x1="22813" y1="44444" x2="25365" y2="53426"/>
                          <a14:foregroundMark x1="25365" y1="53426" x2="25365" y2="53426"/>
                          <a14:foregroundMark x1="19688" y1="39907" x2="19323" y2="45463"/>
                          <a14:foregroundMark x1="21146" y1="38889" x2="23698" y2="50370"/>
                          <a14:foregroundMark x1="23698" y1="50370" x2="35885" y2="58796"/>
                          <a14:foregroundMark x1="35885" y1="58796" x2="41979" y2="60185"/>
                          <a14:foregroundMark x1="41979" y1="60185" x2="46458" y2="53796"/>
                          <a14:foregroundMark x1="46458" y1="53796" x2="49323" y2="44537"/>
                          <a14:foregroundMark x1="49323" y1="44537" x2="48906" y2="34722"/>
                          <a14:foregroundMark x1="48906" y1="34722" x2="48073" y2="33981"/>
                          <a14:foregroundMark x1="47917" y1="28704" x2="52708" y2="35093"/>
                          <a14:foregroundMark x1="52708" y1="35093" x2="51615" y2="42222"/>
                          <a14:foregroundMark x1="51615" y1="42222" x2="46927" y2="44352"/>
                          <a14:foregroundMark x1="34323" y1="21944" x2="26406" y2="13056"/>
                          <a14:foregroundMark x1="26406" y1="13056" x2="20260" y2="14815"/>
                          <a14:foregroundMark x1="20260" y1="14815" x2="18385" y2="24259"/>
                          <a14:foregroundMark x1="18385" y1="24259" x2="15260" y2="28704"/>
                          <a14:foregroundMark x1="15260" y1="28704" x2="17813" y2="41481"/>
                          <a14:foregroundMark x1="17813" y1="41481" x2="21198" y2="45185"/>
                          <a14:foregroundMark x1="32240" y1="20556" x2="35781" y2="17500"/>
                          <a14:foregroundMark x1="35781" y1="17500" x2="40313" y2="20278"/>
                          <a14:foregroundMark x1="40313" y1="20278" x2="42552" y2="24074"/>
                          <a14:foregroundMark x1="42083" y1="20093" x2="46094" y2="25741"/>
                          <a14:foregroundMark x1="46094" y1="25556" x2="43490" y2="21667"/>
                          <a14:foregroundMark x1="28385" y1="13426" x2="23646" y2="11852"/>
                          <a14:foregroundMark x1="23646" y1="11852" x2="22292" y2="12130"/>
                          <a14:foregroundMark x1="23229" y1="10463" x2="43177" y2="20000"/>
                          <a14:foregroundMark x1="43177" y1="20000" x2="46198" y2="25463"/>
                          <a14:foregroundMark x1="46198" y1="25463" x2="46302" y2="26574"/>
                          <a14:foregroundMark x1="46250" y1="29630" x2="45729" y2="22778"/>
                          <a14:foregroundMark x1="45729" y1="22778" x2="42656" y2="20648"/>
                          <a14:foregroundMark x1="43698" y1="20556" x2="45313" y2="22315"/>
                          <a14:foregroundMark x1="53125" y1="35000" x2="54167" y2="41944"/>
                          <a14:foregroundMark x1="54167" y1="41944" x2="54063" y2="43148"/>
                          <a14:foregroundMark x1="22760" y1="46389" x2="26667" y2="57130"/>
                          <a14:foregroundMark x1="26667" y1="57130" x2="31615" y2="58426"/>
                          <a14:foregroundMark x1="31615" y1="58426" x2="36250" y2="58056"/>
                          <a14:foregroundMark x1="36250" y1="58056" x2="40104" y2="62222"/>
                          <a14:foregroundMark x1="40104" y1="62222" x2="46042" y2="58056"/>
                          <a14:foregroundMark x1="46042" y1="58056" x2="47448" y2="52685"/>
                          <a14:foregroundMark x1="40365" y1="57778" x2="36146" y2="59630"/>
                          <a14:foregroundMark x1="36146" y1="59630" x2="35990" y2="59444"/>
                          <a14:foregroundMark x1="22083" y1="46759" x2="25885" y2="56204"/>
                          <a14:foregroundMark x1="43490" y1="23148" x2="47292" y2="24537"/>
                          <a14:foregroundMark x1="47292" y1="24537" x2="47396" y2="2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7188" r="43241" b="34012"/>
            <a:stretch/>
          </p:blipFill>
          <p:spPr>
            <a:xfrm rot="19833308">
              <a:off x="8226054" y="2076977"/>
              <a:ext cx="4044992" cy="26121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A943A7-BF0B-F3FF-BD75-6A6C04F1B786}"/>
                </a:ext>
              </a:extLst>
            </p:cNvPr>
            <p:cNvSpPr txBox="1"/>
            <p:nvPr/>
          </p:nvSpPr>
          <p:spPr>
            <a:xfrm>
              <a:off x="7992978" y="3113529"/>
              <a:ext cx="4254760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Gửi thầy cô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533FF7-FB0D-A122-CFBD-91E0EF26CF88}"/>
              </a:ext>
            </a:extLst>
          </p:cNvPr>
          <p:cNvGrpSpPr/>
          <p:nvPr/>
        </p:nvGrpSpPr>
        <p:grpSpPr>
          <a:xfrm>
            <a:off x="5522571" y="26005"/>
            <a:ext cx="4396443" cy="2612112"/>
            <a:chOff x="6547044" y="187329"/>
            <a:chExt cx="4396443" cy="2612112"/>
          </a:xfrm>
        </p:grpSpPr>
        <p:pic>
          <p:nvPicPr>
            <p:cNvPr id="32" name="Picture 3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2D81EF3-8245-FB5B-CBF4-885505152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63" b="62222" l="14375" r="54167">
                          <a14:foregroundMark x1="27083" y1="13056" x2="23698" y2="18148"/>
                          <a14:foregroundMark x1="23698" y1="18148" x2="21198" y2="29907"/>
                          <a14:foregroundMark x1="21198" y1="29907" x2="21198" y2="29907"/>
                          <a14:foregroundMark x1="22813" y1="44444" x2="25365" y2="53426"/>
                          <a14:foregroundMark x1="25365" y1="53426" x2="25365" y2="53426"/>
                          <a14:foregroundMark x1="19688" y1="39907" x2="19323" y2="45463"/>
                          <a14:foregroundMark x1="21146" y1="38889" x2="23698" y2="50370"/>
                          <a14:foregroundMark x1="23698" y1="50370" x2="35885" y2="58796"/>
                          <a14:foregroundMark x1="35885" y1="58796" x2="41979" y2="60185"/>
                          <a14:foregroundMark x1="41979" y1="60185" x2="46458" y2="53796"/>
                          <a14:foregroundMark x1="46458" y1="53796" x2="49323" y2="44537"/>
                          <a14:foregroundMark x1="49323" y1="44537" x2="48906" y2="34722"/>
                          <a14:foregroundMark x1="48906" y1="34722" x2="48073" y2="33981"/>
                          <a14:foregroundMark x1="47917" y1="28704" x2="52708" y2="35093"/>
                          <a14:foregroundMark x1="52708" y1="35093" x2="51615" y2="42222"/>
                          <a14:foregroundMark x1="51615" y1="42222" x2="46927" y2="44352"/>
                          <a14:foregroundMark x1="34323" y1="21944" x2="26406" y2="13056"/>
                          <a14:foregroundMark x1="26406" y1="13056" x2="20260" y2="14815"/>
                          <a14:foregroundMark x1="20260" y1="14815" x2="18385" y2="24259"/>
                          <a14:foregroundMark x1="18385" y1="24259" x2="15260" y2="28704"/>
                          <a14:foregroundMark x1="15260" y1="28704" x2="17813" y2="41481"/>
                          <a14:foregroundMark x1="17813" y1="41481" x2="21198" y2="45185"/>
                          <a14:foregroundMark x1="32240" y1="20556" x2="35781" y2="17500"/>
                          <a14:foregroundMark x1="35781" y1="17500" x2="40313" y2="20278"/>
                          <a14:foregroundMark x1="40313" y1="20278" x2="42552" y2="24074"/>
                          <a14:foregroundMark x1="42083" y1="20093" x2="46094" y2="25741"/>
                          <a14:foregroundMark x1="46094" y1="25556" x2="43490" y2="21667"/>
                          <a14:foregroundMark x1="28385" y1="13426" x2="23646" y2="11852"/>
                          <a14:foregroundMark x1="23646" y1="11852" x2="22292" y2="12130"/>
                          <a14:foregroundMark x1="23229" y1="10463" x2="43177" y2="20000"/>
                          <a14:foregroundMark x1="43177" y1="20000" x2="46198" y2="25463"/>
                          <a14:foregroundMark x1="46198" y1="25463" x2="46302" y2="26574"/>
                          <a14:foregroundMark x1="46250" y1="29630" x2="45729" y2="22778"/>
                          <a14:foregroundMark x1="45729" y1="22778" x2="42656" y2="20648"/>
                          <a14:foregroundMark x1="43698" y1="20556" x2="45313" y2="22315"/>
                          <a14:foregroundMark x1="53125" y1="35000" x2="54167" y2="41944"/>
                          <a14:foregroundMark x1="54167" y1="41944" x2="54063" y2="43148"/>
                          <a14:foregroundMark x1="22760" y1="46389" x2="26667" y2="57130"/>
                          <a14:foregroundMark x1="26667" y1="57130" x2="31615" y2="58426"/>
                          <a14:foregroundMark x1="31615" y1="58426" x2="36250" y2="58056"/>
                          <a14:foregroundMark x1="36250" y1="58056" x2="40104" y2="62222"/>
                          <a14:foregroundMark x1="40104" y1="62222" x2="46042" y2="58056"/>
                          <a14:foregroundMark x1="46042" y1="58056" x2="47448" y2="52685"/>
                          <a14:foregroundMark x1="40365" y1="57778" x2="36146" y2="59630"/>
                          <a14:foregroundMark x1="36146" y1="59630" x2="35990" y2="59444"/>
                          <a14:foregroundMark x1="22083" y1="46759" x2="25885" y2="56204"/>
                          <a14:foregroundMark x1="43490" y1="23148" x2="47292" y2="24537"/>
                          <a14:foregroundMark x1="47292" y1="24537" x2="47396" y2="2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7188" r="43241" b="34012"/>
            <a:stretch/>
          </p:blipFill>
          <p:spPr>
            <a:xfrm rot="20457819">
              <a:off x="6791443" y="187329"/>
              <a:ext cx="4152044" cy="26121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F18E97-B320-D4BB-9B8C-8C47A6DD4D30}"/>
                </a:ext>
              </a:extLst>
            </p:cNvPr>
            <p:cNvSpPr txBox="1"/>
            <p:nvPr/>
          </p:nvSpPr>
          <p:spPr>
            <a:xfrm>
              <a:off x="6547044" y="1117277"/>
              <a:ext cx="4254760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Gửi bạn bè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5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0B0CB5-D485-B329-B1D6-70104B7B5065}"/>
              </a:ext>
            </a:extLst>
          </p:cNvPr>
          <p:cNvGrpSpPr/>
          <p:nvPr/>
        </p:nvGrpSpPr>
        <p:grpSpPr>
          <a:xfrm>
            <a:off x="5620808" y="1399592"/>
            <a:ext cx="6889104" cy="4243096"/>
            <a:chOff x="5630139" y="625151"/>
            <a:chExt cx="6889104" cy="4243096"/>
          </a:xfrm>
        </p:grpSpPr>
        <p:pic>
          <p:nvPicPr>
            <p:cNvPr id="24" name="Picture 2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D6E20A6-9803-CB07-8072-4C171135C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4A7"/>
                </a:clrFrom>
                <a:clrTo>
                  <a:srgbClr val="FEF4A7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886" y="888949"/>
              <a:ext cx="6783357" cy="3979298"/>
            </a:xfrm>
            <a:prstGeom prst="rect">
              <a:avLst/>
            </a:prstGeom>
          </p:spPr>
        </p:pic>
        <p:pic>
          <p:nvPicPr>
            <p:cNvPr id="23" name="Picture 2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41F57656-3170-5227-364C-745E85DB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4A7"/>
                </a:clrFrom>
                <a:clrTo>
                  <a:srgbClr val="FEF4A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39" y="625151"/>
              <a:ext cx="6783357" cy="397929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90D7F6-081D-070E-4F7B-4B1DD4AC60FD}"/>
                </a:ext>
              </a:extLst>
            </p:cNvPr>
            <p:cNvSpPr txBox="1"/>
            <p:nvPr/>
          </p:nvSpPr>
          <p:spPr>
            <a:xfrm>
              <a:off x="6089780" y="1760720"/>
              <a:ext cx="5840962" cy="1708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Nhã Uyên đã xưng hô như thế nào </a:t>
              </a:r>
              <a:b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viết thư cho bạn Thu Vân?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12956-C145-B55C-6D31-550BBFE6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9500">
            <a:off x="10553646" y="482928"/>
            <a:ext cx="1584689" cy="14647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6FA214-028E-1FEE-0553-C5BCD0C5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567643">
            <a:off x="6303043" y="364286"/>
            <a:ext cx="1584689" cy="1464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CB9B51-A81A-A008-D8A4-F301650F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418" y="5288084"/>
            <a:ext cx="3711262" cy="21185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A9C1D5-5902-9405-9958-95B384BCD666}"/>
              </a:ext>
            </a:extLst>
          </p:cNvPr>
          <p:cNvGrpSpPr/>
          <p:nvPr/>
        </p:nvGrpSpPr>
        <p:grpSpPr>
          <a:xfrm>
            <a:off x="223935" y="509533"/>
            <a:ext cx="5952931" cy="5986003"/>
            <a:chOff x="223935" y="509533"/>
            <a:chExt cx="5952931" cy="5986003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C0A6973B-CAD2-C108-E937-2B638D8A26ED}"/>
                </a:ext>
              </a:extLst>
            </p:cNvPr>
            <p:cNvSpPr txBox="1"/>
            <p:nvPr/>
          </p:nvSpPr>
          <p:spPr>
            <a:xfrm>
              <a:off x="3036766" y="2866021"/>
              <a:ext cx="11273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1400" i="0" dirty="0" err="1">
                  <a:effectLst/>
                  <a:latin typeface="Arial" panose="020B0604020202020204" pitchFamily="34" charset="0"/>
                </a:rPr>
                <a:t>Phạm</a:t>
              </a:r>
              <a:r>
                <a:rPr lang="vi-VN" sz="1400" i="0" dirty="0">
                  <a:effectLst/>
                  <a:latin typeface="Arial" panose="020B0604020202020204" pitchFamily="34" charset="0"/>
                </a:rPr>
                <a:t> Minh </a:t>
              </a:r>
              <a:r>
                <a:rPr lang="vi-VN" sz="1400" i="0" dirty="0" err="1">
                  <a:effectLst/>
                  <a:latin typeface="Arial" panose="020B0604020202020204" pitchFamily="34" charset="0"/>
                </a:rPr>
                <a:t>Trường</a:t>
              </a:r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1E6C96-D693-483B-2FBE-32791194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5" b="99862" l="4306" r="91806">
                          <a14:foregroundMark x1="10972" y1="7320" x2="86250" y2="10221"/>
                          <a14:foregroundMark x1="67500" y1="7320" x2="75694" y2="6492"/>
                          <a14:foregroundMark x1="75694" y1="6492" x2="88472" y2="12155"/>
                          <a14:foregroundMark x1="88472" y1="12155" x2="86806" y2="72790"/>
                          <a14:foregroundMark x1="86806" y1="72790" x2="72222" y2="85635"/>
                          <a14:foregroundMark x1="72222" y1="85635" x2="48750" y2="89917"/>
                          <a14:foregroundMark x1="48750" y1="89917" x2="12778" y2="79834"/>
                          <a14:foregroundMark x1="12778" y1="79834" x2="6806" y2="58287"/>
                          <a14:foregroundMark x1="6806" y1="58287" x2="15000" y2="16436"/>
                          <a14:foregroundMark x1="13194" y1="10497" x2="4861" y2="81354"/>
                          <a14:foregroundMark x1="4861" y1="81354" x2="30139" y2="89503"/>
                          <a14:foregroundMark x1="30139" y1="89503" x2="61389" y2="88674"/>
                          <a14:foregroundMark x1="61389" y1="88674" x2="61944" y2="88398"/>
                          <a14:foregroundMark x1="7361" y1="79834" x2="22083" y2="88536"/>
                          <a14:foregroundMark x1="22083" y1="88536" x2="57361" y2="88122"/>
                          <a14:foregroundMark x1="57361" y1="88122" x2="79583" y2="88536"/>
                          <a14:foregroundMark x1="79583" y1="88536" x2="90972" y2="87569"/>
                          <a14:foregroundMark x1="90972" y1="87569" x2="92083" y2="10773"/>
                          <a14:foregroundMark x1="92083" y1="10773" x2="75972" y2="5249"/>
                          <a14:foregroundMark x1="33889" y1="90608" x2="32500" y2="99033"/>
                          <a14:foregroundMark x1="33750" y1="89503" x2="63194" y2="90193"/>
                          <a14:foregroundMark x1="63194" y1="90193" x2="65833" y2="99724"/>
                          <a14:foregroundMark x1="65833" y1="99724" x2="65833" y2="99862"/>
                          <a14:foregroundMark x1="65139" y1="98757" x2="53889" y2="94890"/>
                          <a14:foregroundMark x1="53889" y1="94890" x2="42083" y2="97790"/>
                          <a14:foregroundMark x1="42083" y1="97790" x2="57778" y2="95166"/>
                          <a14:foregroundMark x1="40139" y1="2072" x2="61389" y2="2072"/>
                          <a14:foregroundMark x1="58750" y1="2072" x2="45417" y2="1105"/>
                          <a14:foregroundMark x1="45417" y1="1105" x2="40139" y2="6215"/>
                          <a14:foregroundMark x1="37361" y1="6630" x2="42500" y2="15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935" y="509533"/>
              <a:ext cx="5952931" cy="5986003"/>
            </a:xfrm>
            <a:prstGeom prst="rect">
              <a:avLst/>
            </a:prstGeom>
          </p:spPr>
        </p:pic>
      </p:grpSp>
      <p:sp>
        <p:nvSpPr>
          <p:cNvPr id="25" name="Heart 24">
            <a:extLst>
              <a:ext uri="{FF2B5EF4-FFF2-40B4-BE49-F238E27FC236}">
                <a16:creationId xmlns:a16="http://schemas.microsoft.com/office/drawing/2014/main" id="{E7CED34F-9F0D-0B49-56A6-E6480614C1CF}"/>
              </a:ext>
            </a:extLst>
          </p:cNvPr>
          <p:cNvSpPr/>
          <p:nvPr/>
        </p:nvSpPr>
        <p:spPr>
          <a:xfrm rot="21026817">
            <a:off x="151743" y="144527"/>
            <a:ext cx="377148" cy="435872"/>
          </a:xfrm>
          <a:custGeom>
            <a:avLst/>
            <a:gdLst>
              <a:gd name="connsiteX0" fmla="*/ 188574 w 377148"/>
              <a:gd name="connsiteY0" fmla="*/ 108968 h 435872"/>
              <a:gd name="connsiteX1" fmla="*/ 188574 w 377148"/>
              <a:gd name="connsiteY1" fmla="*/ 435872 h 435872"/>
              <a:gd name="connsiteX2" fmla="*/ 188574 w 377148"/>
              <a:gd name="connsiteY2" fmla="*/ 108968 h 4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48" h="435872" extrusionOk="0">
                <a:moveTo>
                  <a:pt x="188574" y="108968"/>
                </a:moveTo>
                <a:cubicBezTo>
                  <a:pt x="287905" y="-32839"/>
                  <a:pt x="626720" y="130600"/>
                  <a:pt x="188574" y="435872"/>
                </a:cubicBezTo>
                <a:cubicBezTo>
                  <a:pt x="-217448" y="93013"/>
                  <a:pt x="100038" y="-94292"/>
                  <a:pt x="188574" y="10896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34707066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0427096-40AE-E491-07B9-4C38ADFB7FDD}"/>
              </a:ext>
            </a:extLst>
          </p:cNvPr>
          <p:cNvSpPr/>
          <p:nvPr/>
        </p:nvSpPr>
        <p:spPr>
          <a:xfrm rot="21026817">
            <a:off x="479617" y="294381"/>
            <a:ext cx="377148" cy="435872"/>
          </a:xfrm>
          <a:custGeom>
            <a:avLst/>
            <a:gdLst>
              <a:gd name="connsiteX0" fmla="*/ 188574 w 377148"/>
              <a:gd name="connsiteY0" fmla="*/ 108968 h 435872"/>
              <a:gd name="connsiteX1" fmla="*/ 188574 w 377148"/>
              <a:gd name="connsiteY1" fmla="*/ 435872 h 435872"/>
              <a:gd name="connsiteX2" fmla="*/ 188574 w 377148"/>
              <a:gd name="connsiteY2" fmla="*/ 108968 h 4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48" h="435872" extrusionOk="0">
                <a:moveTo>
                  <a:pt x="188574" y="108968"/>
                </a:moveTo>
                <a:cubicBezTo>
                  <a:pt x="287905" y="-32839"/>
                  <a:pt x="626720" y="130600"/>
                  <a:pt x="188574" y="435872"/>
                </a:cubicBezTo>
                <a:cubicBezTo>
                  <a:pt x="-217448" y="93013"/>
                  <a:pt x="100038" y="-94292"/>
                  <a:pt x="188574" y="10896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34707066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0B0CB5-D485-B329-B1D6-70104B7B5065}"/>
              </a:ext>
            </a:extLst>
          </p:cNvPr>
          <p:cNvGrpSpPr/>
          <p:nvPr/>
        </p:nvGrpSpPr>
        <p:grpSpPr>
          <a:xfrm>
            <a:off x="5800531" y="261442"/>
            <a:ext cx="6683827" cy="3397774"/>
            <a:chOff x="5630138" y="625150"/>
            <a:chExt cx="7049850" cy="4243097"/>
          </a:xfrm>
        </p:grpSpPr>
        <p:pic>
          <p:nvPicPr>
            <p:cNvPr id="24" name="Picture 2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D6E20A6-9803-CB07-8072-4C171135C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4A7"/>
                </a:clrFrom>
                <a:clrTo>
                  <a:srgbClr val="FEF4A7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886" y="888949"/>
              <a:ext cx="6783357" cy="3979298"/>
            </a:xfrm>
            <a:prstGeom prst="rect">
              <a:avLst/>
            </a:prstGeom>
          </p:spPr>
        </p:pic>
        <p:pic>
          <p:nvPicPr>
            <p:cNvPr id="23" name="Picture 2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41F57656-3170-5227-364C-745E85DB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4A7"/>
                </a:clrFrom>
                <a:clrTo>
                  <a:srgbClr val="FEF4A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38" y="625150"/>
              <a:ext cx="7049850" cy="413822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90D7F6-081D-070E-4F7B-4B1DD4AC60FD}"/>
                </a:ext>
              </a:extLst>
            </p:cNvPr>
            <p:cNvSpPr txBox="1"/>
            <p:nvPr/>
          </p:nvSpPr>
          <p:spPr>
            <a:xfrm>
              <a:off x="5630139" y="1697018"/>
              <a:ext cx="6667020" cy="2202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Nhã Uyên đã xưng hô </a:t>
              </a:r>
            </a:p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 thế nào </a:t>
              </a:r>
              <a:b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viết thư cho bạn Thu Vân?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8CB9B51-A81A-A008-D8A4-F301650F69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418" y="5288084"/>
            <a:ext cx="3711262" cy="2118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1E6C96-D693-483B-2FBE-32791194C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5" b="99862" l="4306" r="91806">
                        <a14:foregroundMark x1="10972" y1="7320" x2="86250" y2="10221"/>
                        <a14:foregroundMark x1="67500" y1="7320" x2="75694" y2="6492"/>
                        <a14:foregroundMark x1="75694" y1="6492" x2="88472" y2="12155"/>
                        <a14:foregroundMark x1="88472" y1="12155" x2="86806" y2="72790"/>
                        <a14:foregroundMark x1="86806" y1="72790" x2="72222" y2="85635"/>
                        <a14:foregroundMark x1="72222" y1="85635" x2="48750" y2="89917"/>
                        <a14:foregroundMark x1="48750" y1="89917" x2="12778" y2="79834"/>
                        <a14:foregroundMark x1="12778" y1="79834" x2="6806" y2="58287"/>
                        <a14:foregroundMark x1="6806" y1="58287" x2="15000" y2="16436"/>
                        <a14:foregroundMark x1="13194" y1="10497" x2="4861" y2="81354"/>
                        <a14:foregroundMark x1="4861" y1="81354" x2="30139" y2="89503"/>
                        <a14:foregroundMark x1="30139" y1="89503" x2="61389" y2="88674"/>
                        <a14:foregroundMark x1="61389" y1="88674" x2="61944" y2="88398"/>
                        <a14:foregroundMark x1="7361" y1="79834" x2="22083" y2="88536"/>
                        <a14:foregroundMark x1="22083" y1="88536" x2="57361" y2="88122"/>
                        <a14:foregroundMark x1="57361" y1="88122" x2="79583" y2="88536"/>
                        <a14:foregroundMark x1="79583" y1="88536" x2="90972" y2="87569"/>
                        <a14:foregroundMark x1="90972" y1="87569" x2="92083" y2="10773"/>
                        <a14:foregroundMark x1="92083" y1="10773" x2="75972" y2="5249"/>
                        <a14:foregroundMark x1="33889" y1="90608" x2="32500" y2="99033"/>
                        <a14:foregroundMark x1="33750" y1="89503" x2="63194" y2="90193"/>
                        <a14:foregroundMark x1="63194" y1="90193" x2="65833" y2="99724"/>
                        <a14:foregroundMark x1="65833" y1="99724" x2="65833" y2="99862"/>
                        <a14:foregroundMark x1="65139" y1="98757" x2="53889" y2="94890"/>
                        <a14:foregroundMark x1="53889" y1="94890" x2="42083" y2="97790"/>
                        <a14:foregroundMark x1="42083" y1="97790" x2="57778" y2="95166"/>
                        <a14:foregroundMark x1="40139" y1="2072" x2="61389" y2="2072"/>
                        <a14:foregroundMark x1="58750" y1="2072" x2="45417" y2="1105"/>
                        <a14:foregroundMark x1="45417" y1="1105" x2="40139" y2="6215"/>
                        <a14:foregroundMark x1="37361" y1="6630" x2="42500" y2="1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35" y="509533"/>
            <a:ext cx="5952931" cy="5986003"/>
          </a:xfrm>
          <a:prstGeom prst="rect">
            <a:avLst/>
          </a:prstGeom>
        </p:spPr>
      </p:pic>
      <p:sp>
        <p:nvSpPr>
          <p:cNvPr id="25" name="Heart 24">
            <a:extLst>
              <a:ext uri="{FF2B5EF4-FFF2-40B4-BE49-F238E27FC236}">
                <a16:creationId xmlns:a16="http://schemas.microsoft.com/office/drawing/2014/main" id="{E7CED34F-9F0D-0B49-56A6-E6480614C1CF}"/>
              </a:ext>
            </a:extLst>
          </p:cNvPr>
          <p:cNvSpPr/>
          <p:nvPr/>
        </p:nvSpPr>
        <p:spPr>
          <a:xfrm rot="21026817">
            <a:off x="151743" y="144527"/>
            <a:ext cx="377148" cy="435872"/>
          </a:xfrm>
          <a:custGeom>
            <a:avLst/>
            <a:gdLst>
              <a:gd name="connsiteX0" fmla="*/ 188574 w 377148"/>
              <a:gd name="connsiteY0" fmla="*/ 108968 h 435872"/>
              <a:gd name="connsiteX1" fmla="*/ 188574 w 377148"/>
              <a:gd name="connsiteY1" fmla="*/ 435872 h 435872"/>
              <a:gd name="connsiteX2" fmla="*/ 188574 w 377148"/>
              <a:gd name="connsiteY2" fmla="*/ 108968 h 4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48" h="435872" extrusionOk="0">
                <a:moveTo>
                  <a:pt x="188574" y="108968"/>
                </a:moveTo>
                <a:cubicBezTo>
                  <a:pt x="287905" y="-32839"/>
                  <a:pt x="626720" y="130600"/>
                  <a:pt x="188574" y="435872"/>
                </a:cubicBezTo>
                <a:cubicBezTo>
                  <a:pt x="-217448" y="93013"/>
                  <a:pt x="100038" y="-94292"/>
                  <a:pt x="188574" y="10896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34707066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0427096-40AE-E491-07B9-4C38ADFB7FDD}"/>
              </a:ext>
            </a:extLst>
          </p:cNvPr>
          <p:cNvSpPr/>
          <p:nvPr/>
        </p:nvSpPr>
        <p:spPr>
          <a:xfrm rot="21026817">
            <a:off x="479617" y="294381"/>
            <a:ext cx="377148" cy="435872"/>
          </a:xfrm>
          <a:custGeom>
            <a:avLst/>
            <a:gdLst>
              <a:gd name="connsiteX0" fmla="*/ 188574 w 377148"/>
              <a:gd name="connsiteY0" fmla="*/ 108968 h 435872"/>
              <a:gd name="connsiteX1" fmla="*/ 188574 w 377148"/>
              <a:gd name="connsiteY1" fmla="*/ 435872 h 435872"/>
              <a:gd name="connsiteX2" fmla="*/ 188574 w 377148"/>
              <a:gd name="connsiteY2" fmla="*/ 108968 h 43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48" h="435872" extrusionOk="0">
                <a:moveTo>
                  <a:pt x="188574" y="108968"/>
                </a:moveTo>
                <a:cubicBezTo>
                  <a:pt x="287905" y="-32839"/>
                  <a:pt x="626720" y="130600"/>
                  <a:pt x="188574" y="435872"/>
                </a:cubicBezTo>
                <a:cubicBezTo>
                  <a:pt x="-217448" y="93013"/>
                  <a:pt x="100038" y="-94292"/>
                  <a:pt x="188574" y="10896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34707066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7D6D61-80FA-23BA-C9FD-619F81D9076F}"/>
              </a:ext>
            </a:extLst>
          </p:cNvPr>
          <p:cNvSpPr txBox="1"/>
          <p:nvPr/>
        </p:nvSpPr>
        <p:spPr>
          <a:xfrm>
            <a:off x="7100756" y="4342333"/>
            <a:ext cx="3878105" cy="86177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- mình</a:t>
            </a:r>
            <a:endParaRPr lang="en-US" sz="5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9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667AD6-3E47-D30A-C61E-9CB759FD86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26EB4E-772C-7A25-ADE3-AAE84FC6136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4" name="Picture 3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225E961-2274-F0FF-43B6-7FF529507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2E2"/>
                  </a:clrFrom>
                  <a:clrTo>
                    <a:srgbClr val="FFF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8638A-80A6-6820-EDC9-35A444F89B27}"/>
                  </a:ext>
                </a:extLst>
              </p:cNvPr>
              <p:cNvSpPr/>
              <p:nvPr/>
            </p:nvSpPr>
            <p:spPr>
              <a:xfrm>
                <a:off x="0" y="2248678"/>
                <a:ext cx="6247346" cy="4609322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F1EC99-8EB3-6682-2C56-89E23B42B7A1}"/>
                </a:ext>
              </a:extLst>
            </p:cNvPr>
            <p:cNvSpPr/>
            <p:nvPr/>
          </p:nvSpPr>
          <p:spPr>
            <a:xfrm>
              <a:off x="6096000" y="0"/>
              <a:ext cx="4536921" cy="3775833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F017AB-F301-33AE-03C2-D56DE77143C6}"/>
              </a:ext>
            </a:extLst>
          </p:cNvPr>
          <p:cNvGrpSpPr/>
          <p:nvPr/>
        </p:nvGrpSpPr>
        <p:grpSpPr>
          <a:xfrm>
            <a:off x="-309036" y="1544511"/>
            <a:ext cx="5913370" cy="2220746"/>
            <a:chOff x="-100399" y="1348337"/>
            <a:chExt cx="5913370" cy="2220746"/>
          </a:xfrm>
        </p:grpSpPr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CC592C9B-1435-B95F-23A5-552F92C2624C}"/>
                </a:ext>
              </a:extLst>
            </p:cNvPr>
            <p:cNvSpPr/>
            <p:nvPr/>
          </p:nvSpPr>
          <p:spPr>
            <a:xfrm>
              <a:off x="1114663" y="2248679"/>
              <a:ext cx="4698308" cy="1320404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533FF7-FB0D-A122-CFBD-91E0EF26CF88}"/>
                </a:ext>
              </a:extLst>
            </p:cNvPr>
            <p:cNvGrpSpPr/>
            <p:nvPr/>
          </p:nvGrpSpPr>
          <p:grpSpPr>
            <a:xfrm>
              <a:off x="-100399" y="1348337"/>
              <a:ext cx="4333979" cy="1939770"/>
              <a:chOff x="6306167" y="361652"/>
              <a:chExt cx="4333979" cy="1939770"/>
            </a:xfrm>
          </p:grpSpPr>
          <p:pic>
            <p:nvPicPr>
              <p:cNvPr id="32" name="Picture 31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D2D81EF3-8245-FB5B-CBF4-885505152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077601">
                <a:off x="6780180" y="361652"/>
                <a:ext cx="3859966" cy="193977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F18E97-B320-D4BB-9B8C-8C47A6DD4D30}"/>
                  </a:ext>
                </a:extLst>
              </p:cNvPr>
              <p:cNvSpPr txBox="1"/>
              <p:nvPr/>
            </p:nvSpPr>
            <p:spPr>
              <a:xfrm>
                <a:off x="6306167" y="1016066"/>
                <a:ext cx="4254760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bạn bè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EC2613-D8BF-7B70-A65E-407FBC90CF4F}"/>
              </a:ext>
            </a:extLst>
          </p:cNvPr>
          <p:cNvGrpSpPr/>
          <p:nvPr/>
        </p:nvGrpSpPr>
        <p:grpSpPr>
          <a:xfrm>
            <a:off x="6019230" y="4021761"/>
            <a:ext cx="5212702" cy="2659969"/>
            <a:chOff x="639674" y="1204254"/>
            <a:chExt cx="5212702" cy="2659969"/>
          </a:xfrm>
        </p:grpSpPr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024AFE18-31BD-B9DB-C7E7-1FA34BFC8674}"/>
                </a:ext>
              </a:extLst>
            </p:cNvPr>
            <p:cNvSpPr/>
            <p:nvPr/>
          </p:nvSpPr>
          <p:spPr>
            <a:xfrm>
              <a:off x="1114663" y="2248678"/>
              <a:ext cx="4737713" cy="1615545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A6D126-C368-A829-ADA1-BB73A1E7FA21}"/>
                </a:ext>
              </a:extLst>
            </p:cNvPr>
            <p:cNvGrpSpPr/>
            <p:nvPr/>
          </p:nvGrpSpPr>
          <p:grpSpPr>
            <a:xfrm>
              <a:off x="639674" y="1204254"/>
              <a:ext cx="4159601" cy="2253087"/>
              <a:chOff x="7046240" y="217569"/>
              <a:chExt cx="4159601" cy="2253087"/>
            </a:xfrm>
          </p:grpSpPr>
          <p:pic>
            <p:nvPicPr>
              <p:cNvPr id="23" name="Picture 2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8520CBE3-70BC-FB2F-53F8-D18BD68CF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228501">
                <a:off x="7066197" y="217569"/>
                <a:ext cx="4139644" cy="225308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30D90E-1690-E040-E03F-634D2E20CD15}"/>
                  </a:ext>
                </a:extLst>
              </p:cNvPr>
              <p:cNvSpPr txBox="1"/>
              <p:nvPr/>
            </p:nvSpPr>
            <p:spPr>
              <a:xfrm>
                <a:off x="7046240" y="659986"/>
                <a:ext cx="3694923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</a:t>
                </a:r>
              </a:p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người thân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BFD039-C4F4-C25A-A02C-68438EC5FB89}"/>
              </a:ext>
            </a:extLst>
          </p:cNvPr>
          <p:cNvGrpSpPr/>
          <p:nvPr/>
        </p:nvGrpSpPr>
        <p:grpSpPr>
          <a:xfrm>
            <a:off x="-348441" y="4395670"/>
            <a:ext cx="5952775" cy="2220746"/>
            <a:chOff x="-100399" y="1348337"/>
            <a:chExt cx="5952775" cy="2220746"/>
          </a:xfrm>
        </p:grpSpPr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3B088BC8-0A8D-B5A6-19FD-8E99AB70E6B0}"/>
                </a:ext>
              </a:extLst>
            </p:cNvPr>
            <p:cNvSpPr/>
            <p:nvPr/>
          </p:nvSpPr>
          <p:spPr>
            <a:xfrm>
              <a:off x="1114663" y="2248679"/>
              <a:ext cx="4737713" cy="1320404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1E20B9-4A56-BF5B-6D95-9C87BD5F6F1F}"/>
                </a:ext>
              </a:extLst>
            </p:cNvPr>
            <p:cNvGrpSpPr/>
            <p:nvPr/>
          </p:nvGrpSpPr>
          <p:grpSpPr>
            <a:xfrm>
              <a:off x="-100399" y="1348337"/>
              <a:ext cx="4333979" cy="1939770"/>
              <a:chOff x="6306167" y="361652"/>
              <a:chExt cx="4333979" cy="1939770"/>
            </a:xfrm>
          </p:grpSpPr>
          <p:pic>
            <p:nvPicPr>
              <p:cNvPr id="28" name="Picture 27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F348E3AD-7CDD-0785-EE47-5E24A6A51C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077601">
                <a:off x="6780180" y="361652"/>
                <a:ext cx="3859966" cy="193977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855DEE-0B91-1CF8-4255-86775FCCA234}"/>
                  </a:ext>
                </a:extLst>
              </p:cNvPr>
              <p:cNvSpPr txBox="1"/>
              <p:nvPr/>
            </p:nvSpPr>
            <p:spPr>
              <a:xfrm>
                <a:off x="6306167" y="1016066"/>
                <a:ext cx="4254760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thầy cô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7D8E0-A381-1993-E9BE-A15B51A0B87E}"/>
              </a:ext>
            </a:extLst>
          </p:cNvPr>
          <p:cNvGrpSpPr/>
          <p:nvPr/>
        </p:nvGrpSpPr>
        <p:grpSpPr>
          <a:xfrm>
            <a:off x="6595786" y="176270"/>
            <a:ext cx="5596213" cy="3602073"/>
            <a:chOff x="6595786" y="176270"/>
            <a:chExt cx="5596213" cy="3602073"/>
          </a:xfrm>
        </p:grpSpPr>
        <p:pic>
          <p:nvPicPr>
            <p:cNvPr id="30" name="Picture 29" descr="Shape&#10;&#10;Description automatically generated">
              <a:extLst>
                <a:ext uri="{FF2B5EF4-FFF2-40B4-BE49-F238E27FC236}">
                  <a16:creationId xmlns:a16="http://schemas.microsoft.com/office/drawing/2014/main" id="{51DA8D4B-A181-964F-B384-10269357A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" t="11020" r="28597" b="4082"/>
            <a:stretch/>
          </p:blipFill>
          <p:spPr>
            <a:xfrm>
              <a:off x="6595786" y="176270"/>
              <a:ext cx="5596213" cy="360207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3F313C-CD15-84FC-8135-A76E12B2090D}"/>
                </a:ext>
              </a:extLst>
            </p:cNvPr>
            <p:cNvSpPr txBox="1"/>
            <p:nvPr/>
          </p:nvSpPr>
          <p:spPr>
            <a:xfrm flipH="1">
              <a:off x="6774605" y="493815"/>
              <a:ext cx="523857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hãy trao đổi</a:t>
              </a:r>
              <a:b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  viết vào thẻ từ </a:t>
              </a:r>
              <a:b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 xưng hô </a:t>
              </a:r>
              <a:b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 viết thư cho: </a:t>
              </a:r>
              <a:endParaRPr 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9E473-53BA-0EC3-9DE6-65B5FB0A8D8A}"/>
              </a:ext>
            </a:extLst>
          </p:cNvPr>
          <p:cNvGrpSpPr/>
          <p:nvPr/>
        </p:nvGrpSpPr>
        <p:grpSpPr>
          <a:xfrm>
            <a:off x="4148756" y="214173"/>
            <a:ext cx="2492022" cy="1871529"/>
            <a:chOff x="4148756" y="214173"/>
            <a:chExt cx="2492022" cy="1871529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E3C285-DAE9-842C-C1A9-8B3C7EFEA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12744" r="54108" b="69433"/>
            <a:stretch/>
          </p:blipFill>
          <p:spPr>
            <a:xfrm>
              <a:off x="4148756" y="863391"/>
              <a:ext cx="1456119" cy="1222311"/>
            </a:xfrm>
            <a:prstGeom prst="rect">
              <a:avLst/>
            </a:prstGeom>
            <a:solidFill>
              <a:srgbClr val="FFE699"/>
            </a:solidFill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922EE5-4E00-32AE-0154-C032DB8FE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1" t="11400" r="52922" b="69346"/>
            <a:stretch/>
          </p:blipFill>
          <p:spPr>
            <a:xfrm>
              <a:off x="5604334" y="448877"/>
              <a:ext cx="1036444" cy="856377"/>
            </a:xfrm>
            <a:prstGeom prst="rect">
              <a:avLst/>
            </a:prstGeom>
          </p:spPr>
        </p:pic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8559045-C039-2676-A7D3-5364FA0DA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1" t="11400" r="52922" b="69346"/>
            <a:stretch/>
          </p:blipFill>
          <p:spPr>
            <a:xfrm>
              <a:off x="4758584" y="214173"/>
              <a:ext cx="1036444" cy="85637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6DF6B5-35B9-915D-E96C-075E104F8690}"/>
              </a:ext>
            </a:extLst>
          </p:cNvPr>
          <p:cNvSpPr txBox="1"/>
          <p:nvPr/>
        </p:nvSpPr>
        <p:spPr>
          <a:xfrm>
            <a:off x="1541088" y="289591"/>
            <a:ext cx="3127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Nhóm ba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95A7F3A4-C891-2A1D-C8E7-02A08179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B1A1"/>
              </a:clrFrom>
              <a:clrTo>
                <a:srgbClr val="FAB1A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EBE1A-D9D3-815D-F741-A9D1E600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2695">
            <a:off x="1401050" y="1849440"/>
            <a:ext cx="2992018" cy="2541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09C1A-02AF-2D00-CBE8-257528845EE8}"/>
              </a:ext>
            </a:extLst>
          </p:cNvPr>
          <p:cNvGrpSpPr/>
          <p:nvPr/>
        </p:nvGrpSpPr>
        <p:grpSpPr>
          <a:xfrm>
            <a:off x="5131405" y="391886"/>
            <a:ext cx="6257731" cy="5635689"/>
            <a:chOff x="5007557" y="522103"/>
            <a:chExt cx="6257731" cy="55054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AB5FA1-E9E0-0430-E60D-566372CCFEA5}"/>
                </a:ext>
              </a:extLst>
            </p:cNvPr>
            <p:cNvSpPr/>
            <p:nvPr/>
          </p:nvSpPr>
          <p:spPr>
            <a:xfrm>
              <a:off x="5467739" y="979714"/>
              <a:ext cx="5346441" cy="4627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A6148FA9-4201-2153-6039-944923D31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5" r="13219"/>
            <a:stretch/>
          </p:blipFill>
          <p:spPr>
            <a:xfrm>
              <a:off x="5007557" y="522103"/>
              <a:ext cx="6257731" cy="55054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E224B4-4D9E-45C4-9A90-E8633EB26A09}"/>
              </a:ext>
            </a:extLst>
          </p:cNvPr>
          <p:cNvSpPr txBox="1"/>
          <p:nvPr/>
        </p:nvSpPr>
        <p:spPr>
          <a:xfrm>
            <a:off x="6430327" y="2259548"/>
            <a:ext cx="3865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</a:t>
            </a:r>
          </a:p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F17C6-40A5-38AE-15C5-25D43F1D79B2}"/>
              </a:ext>
            </a:extLst>
          </p:cNvPr>
          <p:cNvSpPr txBox="1"/>
          <p:nvPr/>
        </p:nvSpPr>
        <p:spPr>
          <a:xfrm>
            <a:off x="680747" y="922167"/>
            <a:ext cx="4432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SVN-Kitten" pitchFamily="50" charset="0"/>
              </a:rPr>
              <a:t>Kỹ thuật phòng tranh</a:t>
            </a:r>
            <a:endParaRPr lang="en-US" sz="4000" dirty="0">
              <a:solidFill>
                <a:srgbClr val="0070C0"/>
              </a:solidFill>
              <a:latin typeface="SVN-Kitten" pitchFamily="50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8094737-7264-6885-970A-0125CBD0F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24490" r="33954" b="26803"/>
          <a:stretch/>
        </p:blipFill>
        <p:spPr>
          <a:xfrm>
            <a:off x="-36069" y="3765426"/>
            <a:ext cx="3865161" cy="3340359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7C75518-8FB5-A07B-2C67-8CA5BCA6D8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12744" r="54108" b="69433"/>
          <a:stretch/>
        </p:blipFill>
        <p:spPr>
          <a:xfrm rot="1375118" flipH="1">
            <a:off x="9687233" y="4309012"/>
            <a:ext cx="2277065" cy="18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667AD6-3E47-D30A-C61E-9CB759FD86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F1EC99-8EB3-6682-2C56-89E23B42B7A1}"/>
                </a:ext>
              </a:extLst>
            </p:cNvPr>
            <p:cNvSpPr/>
            <p:nvPr/>
          </p:nvSpPr>
          <p:spPr>
            <a:xfrm>
              <a:off x="6096000" y="0"/>
              <a:ext cx="4536921" cy="3775833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26EB4E-772C-7A25-ADE3-AAE84FC6136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4" name="Picture 3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225E961-2274-F0FF-43B6-7FF529507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2E2"/>
                  </a:clrFrom>
                  <a:clrTo>
                    <a:srgbClr val="FFF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8638A-80A6-6820-EDC9-35A444F89B27}"/>
                  </a:ext>
                </a:extLst>
              </p:cNvPr>
              <p:cNvSpPr/>
              <p:nvPr/>
            </p:nvSpPr>
            <p:spPr>
              <a:xfrm>
                <a:off x="0" y="2248678"/>
                <a:ext cx="6247346" cy="4609322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F017AB-F301-33AE-03C2-D56DE77143C6}"/>
              </a:ext>
            </a:extLst>
          </p:cNvPr>
          <p:cNvGrpSpPr/>
          <p:nvPr/>
        </p:nvGrpSpPr>
        <p:grpSpPr>
          <a:xfrm>
            <a:off x="-280224" y="1285676"/>
            <a:ext cx="6209982" cy="2479581"/>
            <a:chOff x="-71587" y="1089502"/>
            <a:chExt cx="6209982" cy="2479581"/>
          </a:xfrm>
        </p:grpSpPr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CC592C9B-1435-B95F-23A5-552F92C2624C}"/>
                </a:ext>
              </a:extLst>
            </p:cNvPr>
            <p:cNvSpPr/>
            <p:nvPr/>
          </p:nvSpPr>
          <p:spPr>
            <a:xfrm>
              <a:off x="1114662" y="2248679"/>
              <a:ext cx="5023733" cy="1320404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533FF7-FB0D-A122-CFBD-91E0EF26CF88}"/>
                </a:ext>
              </a:extLst>
            </p:cNvPr>
            <p:cNvGrpSpPr/>
            <p:nvPr/>
          </p:nvGrpSpPr>
          <p:grpSpPr>
            <a:xfrm>
              <a:off x="-71587" y="1089502"/>
              <a:ext cx="4310087" cy="2149295"/>
              <a:chOff x="6334979" y="102817"/>
              <a:chExt cx="4310087" cy="2149295"/>
            </a:xfrm>
          </p:grpSpPr>
          <p:pic>
            <p:nvPicPr>
              <p:cNvPr id="32" name="Picture 31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D2D81EF3-8245-FB5B-CBF4-885505152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077601">
                <a:off x="6785100" y="102817"/>
                <a:ext cx="3859966" cy="214929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F18E97-B320-D4BB-9B8C-8C47A6DD4D30}"/>
                  </a:ext>
                </a:extLst>
              </p:cNvPr>
              <p:cNvSpPr txBox="1"/>
              <p:nvPr/>
            </p:nvSpPr>
            <p:spPr>
              <a:xfrm>
                <a:off x="6334979" y="792635"/>
                <a:ext cx="4254760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bạn bè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EC2613-D8BF-7B70-A65E-407FBC90CF4F}"/>
              </a:ext>
            </a:extLst>
          </p:cNvPr>
          <p:cNvGrpSpPr/>
          <p:nvPr/>
        </p:nvGrpSpPr>
        <p:grpSpPr>
          <a:xfrm>
            <a:off x="5748488" y="3321608"/>
            <a:ext cx="6247346" cy="3360122"/>
            <a:chOff x="381954" y="504101"/>
            <a:chExt cx="5963378" cy="3360122"/>
          </a:xfrm>
        </p:grpSpPr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024AFE18-31BD-B9DB-C7E7-1FA34BFC8674}"/>
                </a:ext>
              </a:extLst>
            </p:cNvPr>
            <p:cNvSpPr/>
            <p:nvPr/>
          </p:nvSpPr>
          <p:spPr>
            <a:xfrm>
              <a:off x="1114663" y="1311402"/>
              <a:ext cx="5230669" cy="2552821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A6D126-C368-A829-ADA1-BB73A1E7FA21}"/>
                </a:ext>
              </a:extLst>
            </p:cNvPr>
            <p:cNvGrpSpPr/>
            <p:nvPr/>
          </p:nvGrpSpPr>
          <p:grpSpPr>
            <a:xfrm>
              <a:off x="381954" y="504101"/>
              <a:ext cx="4139644" cy="2253087"/>
              <a:chOff x="6788520" y="-482584"/>
              <a:chExt cx="4139644" cy="2253087"/>
            </a:xfrm>
          </p:grpSpPr>
          <p:pic>
            <p:nvPicPr>
              <p:cNvPr id="23" name="Picture 2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8520CBE3-70BC-FB2F-53F8-D18BD68CF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228501">
                <a:off x="6788520" y="-482584"/>
                <a:ext cx="4139644" cy="225308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30D90E-1690-E040-E03F-634D2E20CD15}"/>
                  </a:ext>
                </a:extLst>
              </p:cNvPr>
              <p:cNvSpPr txBox="1"/>
              <p:nvPr/>
            </p:nvSpPr>
            <p:spPr>
              <a:xfrm>
                <a:off x="6936896" y="-31729"/>
                <a:ext cx="3694923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</a:t>
                </a:r>
              </a:p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người thân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BFD039-C4F4-C25A-A02C-68438EC5FB89}"/>
              </a:ext>
            </a:extLst>
          </p:cNvPr>
          <p:cNvGrpSpPr/>
          <p:nvPr/>
        </p:nvGrpSpPr>
        <p:grpSpPr>
          <a:xfrm>
            <a:off x="-805276" y="4209210"/>
            <a:ext cx="6409610" cy="2407206"/>
            <a:chOff x="-557234" y="1161877"/>
            <a:chExt cx="6409610" cy="2407206"/>
          </a:xfrm>
        </p:grpSpPr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3B088BC8-0A8D-B5A6-19FD-8E99AB70E6B0}"/>
                </a:ext>
              </a:extLst>
            </p:cNvPr>
            <p:cNvSpPr/>
            <p:nvPr/>
          </p:nvSpPr>
          <p:spPr>
            <a:xfrm>
              <a:off x="1114663" y="2248679"/>
              <a:ext cx="4737713" cy="1320404"/>
            </a:xfrm>
            <a:prstGeom prst="foldedCorner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1E20B9-4A56-BF5B-6D95-9C87BD5F6F1F}"/>
                </a:ext>
              </a:extLst>
            </p:cNvPr>
            <p:cNvGrpSpPr/>
            <p:nvPr/>
          </p:nvGrpSpPr>
          <p:grpSpPr>
            <a:xfrm>
              <a:off x="-557234" y="1161877"/>
              <a:ext cx="4333979" cy="1939770"/>
              <a:chOff x="5849332" y="175192"/>
              <a:chExt cx="4333979" cy="1939770"/>
            </a:xfrm>
          </p:grpSpPr>
          <p:pic>
            <p:nvPicPr>
              <p:cNvPr id="28" name="Picture 27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F348E3AD-7CDD-0785-EE47-5E24A6A51C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463" b="62222" l="14375" r="54167">
                            <a14:foregroundMark x1="27083" y1="13056" x2="23698" y2="18148"/>
                            <a14:foregroundMark x1="23698" y1="18148" x2="21198" y2="29907"/>
                            <a14:foregroundMark x1="21198" y1="29907" x2="21198" y2="29907"/>
                            <a14:foregroundMark x1="22813" y1="44444" x2="25365" y2="53426"/>
                            <a14:foregroundMark x1="25365" y1="53426" x2="25365" y2="53426"/>
                            <a14:foregroundMark x1="19688" y1="39907" x2="19323" y2="45463"/>
                            <a14:foregroundMark x1="21146" y1="38889" x2="23698" y2="50370"/>
                            <a14:foregroundMark x1="23698" y1="50370" x2="35885" y2="58796"/>
                            <a14:foregroundMark x1="35885" y1="58796" x2="41979" y2="60185"/>
                            <a14:foregroundMark x1="41979" y1="60185" x2="46458" y2="53796"/>
                            <a14:foregroundMark x1="46458" y1="53796" x2="49323" y2="44537"/>
                            <a14:foregroundMark x1="49323" y1="44537" x2="48906" y2="34722"/>
                            <a14:foregroundMark x1="48906" y1="34722" x2="48073" y2="33981"/>
                            <a14:foregroundMark x1="47917" y1="28704" x2="52708" y2="35093"/>
                            <a14:foregroundMark x1="52708" y1="35093" x2="51615" y2="42222"/>
                            <a14:foregroundMark x1="51615" y1="42222" x2="46927" y2="44352"/>
                            <a14:foregroundMark x1="34323" y1="21944" x2="26406" y2="13056"/>
                            <a14:foregroundMark x1="26406" y1="13056" x2="20260" y2="14815"/>
                            <a14:foregroundMark x1="20260" y1="14815" x2="18385" y2="24259"/>
                            <a14:foregroundMark x1="18385" y1="24259" x2="15260" y2="28704"/>
                            <a14:foregroundMark x1="15260" y1="28704" x2="17813" y2="41481"/>
                            <a14:foregroundMark x1="17813" y1="41481" x2="21198" y2="45185"/>
                            <a14:foregroundMark x1="32240" y1="20556" x2="35781" y2="17500"/>
                            <a14:foregroundMark x1="35781" y1="17500" x2="40313" y2="20278"/>
                            <a14:foregroundMark x1="40313" y1="20278" x2="42552" y2="24074"/>
                            <a14:foregroundMark x1="42083" y1="20093" x2="46094" y2="25741"/>
                            <a14:foregroundMark x1="46094" y1="25556" x2="43490" y2="21667"/>
                            <a14:foregroundMark x1="28385" y1="13426" x2="23646" y2="11852"/>
                            <a14:foregroundMark x1="23646" y1="11852" x2="22292" y2="12130"/>
                            <a14:foregroundMark x1="23229" y1="10463" x2="43177" y2="20000"/>
                            <a14:foregroundMark x1="43177" y1="20000" x2="46198" y2="25463"/>
                            <a14:foregroundMark x1="46198" y1="25463" x2="46302" y2="26574"/>
                            <a14:foregroundMark x1="46250" y1="29630" x2="45729" y2="22778"/>
                            <a14:foregroundMark x1="45729" y1="22778" x2="42656" y2="20648"/>
                            <a14:foregroundMark x1="43698" y1="20556" x2="45313" y2="22315"/>
                            <a14:foregroundMark x1="53125" y1="35000" x2="54167" y2="41944"/>
                            <a14:foregroundMark x1="54167" y1="41944" x2="54063" y2="43148"/>
                            <a14:foregroundMark x1="22760" y1="46389" x2="26667" y2="57130"/>
                            <a14:foregroundMark x1="26667" y1="57130" x2="31615" y2="58426"/>
                            <a14:foregroundMark x1="31615" y1="58426" x2="36250" y2="58056"/>
                            <a14:foregroundMark x1="36250" y1="58056" x2="40104" y2="62222"/>
                            <a14:foregroundMark x1="40104" y1="62222" x2="46042" y2="58056"/>
                            <a14:foregroundMark x1="46042" y1="58056" x2="47448" y2="52685"/>
                            <a14:foregroundMark x1="40365" y1="57778" x2="36146" y2="59630"/>
                            <a14:foregroundMark x1="36146" y1="59630" x2="35990" y2="59444"/>
                            <a14:foregroundMark x1="22083" y1="46759" x2="25885" y2="56204"/>
                            <a14:foregroundMark x1="43490" y1="23148" x2="47292" y2="24537"/>
                            <a14:foregroundMark x1="47292" y1="24537" x2="47396" y2="251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03" t="7188" r="43241" b="34012"/>
              <a:stretch/>
            </p:blipFill>
            <p:spPr>
              <a:xfrm rot="21077601">
                <a:off x="6323345" y="175192"/>
                <a:ext cx="3859966" cy="193977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855DEE-0B91-1CF8-4255-86775FCCA234}"/>
                  </a:ext>
                </a:extLst>
              </p:cNvPr>
              <p:cNvSpPr txBox="1"/>
              <p:nvPr/>
            </p:nvSpPr>
            <p:spPr>
              <a:xfrm>
                <a:off x="5849332" y="829606"/>
                <a:ext cx="4254760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Gửi thầy cô</a:t>
                </a:r>
                <a:endParaRPr lang="en-US" sz="35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51DA8D4B-A181-964F-B384-10269357AA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020" r="28597" b="4082"/>
          <a:stretch/>
        </p:blipFill>
        <p:spPr>
          <a:xfrm>
            <a:off x="6595786" y="176270"/>
            <a:ext cx="5596213" cy="36020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3F313C-CD15-84FC-8135-A76E12B2090D}"/>
              </a:ext>
            </a:extLst>
          </p:cNvPr>
          <p:cNvSpPr txBox="1"/>
          <p:nvPr/>
        </p:nvSpPr>
        <p:spPr>
          <a:xfrm flipH="1">
            <a:off x="6774605" y="493815"/>
            <a:ext cx="5238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trao đổi</a:t>
            </a:r>
            <a:b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 viết vào thẻ từ </a:t>
            </a:r>
            <a:b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 xưng hô </a:t>
            </a:r>
            <a:b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viết thư: </a:t>
            </a:r>
            <a:endParaRPr lang="en-US" sz="3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9E473-53BA-0EC3-9DE6-65B5FB0A8D8A}"/>
              </a:ext>
            </a:extLst>
          </p:cNvPr>
          <p:cNvGrpSpPr/>
          <p:nvPr/>
        </p:nvGrpSpPr>
        <p:grpSpPr>
          <a:xfrm>
            <a:off x="4148756" y="214173"/>
            <a:ext cx="2492022" cy="1871529"/>
            <a:chOff x="4148756" y="214173"/>
            <a:chExt cx="2492022" cy="1871529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E3C285-DAE9-842C-C1A9-8B3C7EFEA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9" t="12744" r="54108" b="69433"/>
            <a:stretch/>
          </p:blipFill>
          <p:spPr>
            <a:xfrm>
              <a:off x="4148756" y="863391"/>
              <a:ext cx="1456119" cy="1222311"/>
            </a:xfrm>
            <a:prstGeom prst="rect">
              <a:avLst/>
            </a:prstGeom>
            <a:solidFill>
              <a:srgbClr val="FFE699"/>
            </a:solidFill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7922EE5-4E00-32AE-0154-C032DB8FE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1" t="11400" r="52922" b="69346"/>
            <a:stretch/>
          </p:blipFill>
          <p:spPr>
            <a:xfrm>
              <a:off x="5604334" y="448877"/>
              <a:ext cx="1036444" cy="856377"/>
            </a:xfrm>
            <a:prstGeom prst="rect">
              <a:avLst/>
            </a:prstGeom>
          </p:spPr>
        </p:pic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8559045-C039-2676-A7D3-5364FA0DA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2E2"/>
                </a:clrFrom>
                <a:clrTo>
                  <a:srgbClr val="FFF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1" t="11400" r="52922" b="69346"/>
            <a:stretch/>
          </p:blipFill>
          <p:spPr>
            <a:xfrm>
              <a:off x="4758584" y="214173"/>
              <a:ext cx="1036444" cy="85637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6DF6B5-35B9-915D-E96C-075E104F8690}"/>
              </a:ext>
            </a:extLst>
          </p:cNvPr>
          <p:cNvSpPr txBox="1"/>
          <p:nvPr/>
        </p:nvSpPr>
        <p:spPr>
          <a:xfrm>
            <a:off x="1541088" y="289591"/>
            <a:ext cx="3127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Nhóm ba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A72CB-7A23-6A61-6922-1C50642CD810}"/>
              </a:ext>
            </a:extLst>
          </p:cNvPr>
          <p:cNvGrpSpPr/>
          <p:nvPr/>
        </p:nvGrpSpPr>
        <p:grpSpPr>
          <a:xfrm>
            <a:off x="2141125" y="2534468"/>
            <a:ext cx="4147044" cy="1266660"/>
            <a:chOff x="2141125" y="2534468"/>
            <a:chExt cx="4147044" cy="12666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64354C-6262-CC10-0853-03426AE0B2E9}"/>
                </a:ext>
              </a:extLst>
            </p:cNvPr>
            <p:cNvSpPr txBox="1"/>
            <p:nvPr/>
          </p:nvSpPr>
          <p:spPr>
            <a:xfrm>
              <a:off x="2141125" y="3093242"/>
              <a:ext cx="3878105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Cậu – tớ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A28EAC-933C-39BA-4EB0-58C891DF9211}"/>
                </a:ext>
              </a:extLst>
            </p:cNvPr>
            <p:cNvSpPr txBox="1"/>
            <p:nvPr/>
          </p:nvSpPr>
          <p:spPr>
            <a:xfrm>
              <a:off x="2410064" y="2534468"/>
              <a:ext cx="3878105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- mình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AC0A93-404C-6029-996F-CB1A0937B971}"/>
              </a:ext>
            </a:extLst>
          </p:cNvPr>
          <p:cNvGrpSpPr/>
          <p:nvPr/>
        </p:nvGrpSpPr>
        <p:grpSpPr>
          <a:xfrm>
            <a:off x="1864732" y="5342987"/>
            <a:ext cx="4058694" cy="1264571"/>
            <a:chOff x="2188652" y="5279786"/>
            <a:chExt cx="4058694" cy="12645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8EFE4A-85DE-9EFB-AABF-0376546A1CFB}"/>
                </a:ext>
              </a:extLst>
            </p:cNvPr>
            <p:cNvSpPr txBox="1"/>
            <p:nvPr/>
          </p:nvSpPr>
          <p:spPr>
            <a:xfrm>
              <a:off x="2188652" y="5836471"/>
              <a:ext cx="3878105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 – con/em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716855-A96A-EAC3-C5F3-B9447088EBE4}"/>
                </a:ext>
              </a:extLst>
            </p:cNvPr>
            <p:cNvSpPr txBox="1"/>
            <p:nvPr/>
          </p:nvSpPr>
          <p:spPr>
            <a:xfrm>
              <a:off x="2369241" y="5279786"/>
              <a:ext cx="3878105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– con/em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94C88F-51E4-C45D-A365-EE18F18F84BF}"/>
              </a:ext>
            </a:extLst>
          </p:cNvPr>
          <p:cNvGrpSpPr/>
          <p:nvPr/>
        </p:nvGrpSpPr>
        <p:grpSpPr>
          <a:xfrm>
            <a:off x="6518219" y="5293033"/>
            <a:ext cx="4680838" cy="1314679"/>
            <a:chOff x="6518219" y="5293033"/>
            <a:chExt cx="4680838" cy="13146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1CB2C6-F3E5-9055-BA86-E1196578A7B5}"/>
                </a:ext>
              </a:extLst>
            </p:cNvPr>
            <p:cNvSpPr txBox="1"/>
            <p:nvPr/>
          </p:nvSpPr>
          <p:spPr>
            <a:xfrm>
              <a:off x="6878458" y="5293033"/>
              <a:ext cx="4320599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Ông/bà/dì... - con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75743E-E695-A28A-8926-DB694EBF131F}"/>
                </a:ext>
              </a:extLst>
            </p:cNvPr>
            <p:cNvSpPr txBox="1"/>
            <p:nvPr/>
          </p:nvSpPr>
          <p:spPr>
            <a:xfrm>
              <a:off x="6518219" y="5899826"/>
              <a:ext cx="3878105" cy="70788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Chị/ anh- em</a:t>
              </a:r>
              <a:endPara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30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5E9087-86AE-0238-C62D-C2253A61855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659053-9FED-520E-5150-BD6B19570D2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4" name="Picture 2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14EF2B4-F679-A43E-CB08-4ED79D515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2E2"/>
                  </a:clrFrom>
                  <a:clrTo>
                    <a:srgbClr val="FFF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40F841-5A1D-C608-AB64-A82178745966}"/>
                  </a:ext>
                </a:extLst>
              </p:cNvPr>
              <p:cNvSpPr/>
              <p:nvPr/>
            </p:nvSpPr>
            <p:spPr>
              <a:xfrm>
                <a:off x="0" y="2248678"/>
                <a:ext cx="6247346" cy="4609322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342934-AADE-631E-CBA7-BBAB3262D52C}"/>
                </a:ext>
              </a:extLst>
            </p:cNvPr>
            <p:cNvSpPr/>
            <p:nvPr/>
          </p:nvSpPr>
          <p:spPr>
            <a:xfrm>
              <a:off x="6096000" y="0"/>
              <a:ext cx="4536921" cy="3775833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1159536-D9E3-3D90-014F-69273923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4A7"/>
              </a:clrFrom>
              <a:clrTo>
                <a:srgbClr val="FEF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90" y="-260606"/>
            <a:ext cx="12841614" cy="6862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6B1C7-36A4-1B63-729D-36CDB19AEC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7075"/>
          <a:stretch/>
        </p:blipFill>
        <p:spPr>
          <a:xfrm>
            <a:off x="1903420" y="1236410"/>
            <a:ext cx="8320912" cy="4758612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8699872-E919-7125-8C3C-9947322FB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2E2"/>
              </a:clrFrom>
              <a:clrTo>
                <a:srgbClr val="FFF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12744" r="54108" b="69433"/>
          <a:stretch/>
        </p:blipFill>
        <p:spPr>
          <a:xfrm rot="1045477" flipH="1">
            <a:off x="9958200" y="582613"/>
            <a:ext cx="2277065" cy="1815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498CB5-DD6A-90EA-C49A-FB9AE4007D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91" t="53056" r="49895" b="5054"/>
          <a:stretch/>
        </p:blipFill>
        <p:spPr>
          <a:xfrm>
            <a:off x="323418" y="3728654"/>
            <a:ext cx="2342825" cy="2872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00E338-214B-F18B-C635-F09DB18A8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457" t="53056"/>
          <a:stretch/>
        </p:blipFill>
        <p:spPr>
          <a:xfrm flipH="1">
            <a:off x="9342608" y="3672978"/>
            <a:ext cx="3042847" cy="34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6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LNTH-LuoLuoNotangYuanTi 1</vt:lpstr>
      <vt:lpstr>Arial</vt:lpstr>
      <vt:lpstr>Calibri</vt:lpstr>
      <vt:lpstr>Calibri Light</vt:lpstr>
      <vt:lpstr>iCiel Crocante</vt:lpstr>
      <vt:lpstr>SVN-Kitten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ngtmnhien2212@gmail.com</dc:creator>
  <cp:lastModifiedBy>Phạm Minh Trường [GV]</cp:lastModifiedBy>
  <cp:revision>9</cp:revision>
  <dcterms:created xsi:type="dcterms:W3CDTF">2022-08-07T03:18:56Z</dcterms:created>
  <dcterms:modified xsi:type="dcterms:W3CDTF">2022-11-21T03:11:31Z</dcterms:modified>
</cp:coreProperties>
</file>